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2" r:id="rId2"/>
    <p:sldId id="261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7" r:id="rId16"/>
    <p:sldId id="276" r:id="rId17"/>
    <p:sldId id="275" r:id="rId18"/>
    <p:sldId id="278" r:id="rId19"/>
    <p:sldId id="27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21" autoAdjust="0"/>
    <p:restoredTop sz="86408" autoAdjust="0"/>
  </p:normalViewPr>
  <p:slideViewPr>
    <p:cSldViewPr snapToGrid="0">
      <p:cViewPr varScale="1">
        <p:scale>
          <a:sx n="72" d="100"/>
          <a:sy n="72" d="100"/>
        </p:scale>
        <p:origin x="54" y="48"/>
      </p:cViewPr>
      <p:guideLst/>
    </p:cSldViewPr>
  </p:slideViewPr>
  <p:outlineViewPr>
    <p:cViewPr>
      <p:scale>
        <a:sx n="33" d="100"/>
        <a:sy n="33" d="100"/>
      </p:scale>
      <p:origin x="0" y="-116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96030-B1F9-4417-A454-64F76FF39F02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482C0-8CC6-4DD2-85CF-8C9823964B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17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strike="noStrike" dirty="0" smtClean="0"/>
              <a:t>000.tw.pn</a:t>
            </a:r>
            <a:r>
              <a:rPr lang="en-US" sz="800" strike="sngStrike" dirty="0" smtClean="0"/>
              <a:t>s</a:t>
            </a:r>
            <a:r>
              <a:rPr lang="en-US" sz="800" strike="sngStrike" baseline="0" dirty="0" smtClean="0"/>
              <a:t>  person with baby </a:t>
            </a:r>
            <a:r>
              <a:rPr lang="en-US" sz="800" strike="sngStrike" baseline="0" dirty="0" err="1" smtClean="0"/>
              <a:t>carribage</a:t>
            </a:r>
            <a:r>
              <a:rPr lang="en-US" sz="800" strike="sngStrike" baseline="0" dirty="0" smtClean="0"/>
              <a:t>, visa </a:t>
            </a:r>
            <a:r>
              <a:rPr lang="en-US" sz="800" strike="sngStrike" baseline="0" dirty="0" err="1" smtClean="0"/>
              <a:t>devel</a:t>
            </a:r>
            <a:r>
              <a:rPr lang="en-US" sz="800" strike="sngStrike" baseline="0" dirty="0" smtClean="0"/>
              <a:t> face </a:t>
            </a:r>
            <a:r>
              <a:rPr lang="en-US" sz="800" strike="sngStrike" baseline="0" dirty="0" err="1" smtClean="0"/>
              <a:t>rgamosutn</a:t>
            </a:r>
            <a:r>
              <a:rPr lang="en-US" sz="800" strike="sngStrike" baseline="0" dirty="0" smtClean="0"/>
              <a:t> homer </a:t>
            </a:r>
            <a:r>
              <a:rPr lang="en-US" sz="800" strike="sngStrike" baseline="0" dirty="0" err="1" smtClean="0"/>
              <a:t>simpson</a:t>
            </a:r>
            <a:r>
              <a:rPr lang="en-US" sz="800" strike="sngStrike" baseline="0" dirty="0" smtClean="0"/>
              <a:t> yellow/blue shirt; </a:t>
            </a:r>
            <a:r>
              <a:rPr lang="en-US" dirty="0" smtClean="0"/>
              <a:t>1:24PM</a:t>
            </a:r>
          </a:p>
          <a:p>
            <a:r>
              <a:rPr lang="en-US" dirty="0" err="1" smtClean="0"/>
              <a:t>Eval.</a:t>
            </a:r>
            <a:r>
              <a:rPr lang="en-US" sz="800" strike="sngStrike" dirty="0" err="1" smtClean="0"/>
              <a:t>ring.</a:t>
            </a:r>
            <a:r>
              <a:rPr lang="en-US" dirty="0" err="1" smtClean="0"/>
              <a:t>COURT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8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2482C0-8CC6-4DD2-85CF-8C9823964B6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1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ABEDC-C50D-4E81-89B6-2460564261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CE764A-62D6-40D9-A3F4-581F0AB3C3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8490B-F891-4461-A335-118D6E67A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78A69-9797-444F-9F87-9282BBC0B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25713-EDFF-46DF-9936-488802D1E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804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412EC-1D1C-4F95-9108-3B6AF732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629FF1-1C7A-430C-BCA7-B0A390C019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F9E20-1AD0-4896-810C-8B3D957F7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DC52F-40A0-4BF9-B18C-B26EB9787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6B7B2-D9DB-4291-98C6-D74DC12F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6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26CFDA-1EE1-41C2-8431-E819756A1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EFB291-9FD1-4B88-B01F-17F674EB06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92FC0-D63C-4C5D-B528-101E67EF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F506E5-DB49-4FCB-8292-3B4F6CE02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C2D527-DAC6-4BE8-9100-E0F231C62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09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1B486-AF61-4BD7-ADC1-DA67872AA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081DF-F30F-4808-A4F8-CC3A35A09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81B8-9686-44B0-867D-F94C637EE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8BBF78-D63A-4D0A-8454-997B855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5E735-27F6-4538-816B-E5DE399AC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4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14430-5E6F-4CD7-89FE-FB5DFF2F8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6C749-5492-4F9D-944C-00DE9314B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20A1A1-D8B6-4540-84FD-31D525856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CAC7B-DC57-470D-A2B3-55497F478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77EE2-6B8D-47E4-92F3-A746BD24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0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D97EF-9664-45BF-AFEC-05CB2275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C7F8E-CED2-4AC9-8426-B9B570220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878AA0-ADCB-48AB-8D4F-2EDB9D6382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2B2A87-282F-4B65-9CBF-62F244E6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E1748A-6313-4C9C-9A26-70BBEFDB4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7F077-4181-43DF-B2CE-C78A2779F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061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8108B-79E4-4CF1-8258-6155D6BA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C8CAE8-B77E-4881-A718-0AEF09F18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19184-06BD-44D5-A93D-7159FCF1E5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BB9704-68CA-4FB3-97CD-994628A797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7-41F1-42DC-A855-7487F3B6A2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D5CF2-D9D9-4D39-B997-12C13685F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02DB5-48FC-4311-8A7C-BA80C7DD7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58502C-FD79-42BA-BB5F-7680EC03F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689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0BB2F-2E59-4499-94C0-D2203522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15F70-57C0-4829-A16C-429F97CB2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85645D-B9CF-4768-8364-DAFAAF1F3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A34A80-3DB6-4BD5-AB37-EF6F4148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649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76D76D-A040-450D-B8E0-5426EDA8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E22535-8DEE-4584-857B-DF840FC73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00077-ADCF-452E-876F-E3E6A335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59513-FFB1-4D71-8F8E-3328CCE69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F6713-0687-4325-B8B7-5001A4F90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0F888-A8CC-49FC-9FFC-365DFE2FAD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6AF532-CCC5-491C-AB0E-D673578C1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72A459-D62B-4E83-8E28-BCDB9F8EC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19B53-A583-40A0-BDD6-0CAB49545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022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6D929-BB4F-4675-860D-7E803215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D68A05-78C2-475C-94F2-42FC625397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B21B11-AE8C-43C3-B892-37008B7DB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39383-61D6-4C00-8FBD-5BB64B6AA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C0927-E5F0-4DCA-A5FE-4698B370F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F7090-EBD4-4094-9179-03F620A4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6790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6B7EC7-790A-4BA7-B8CB-A23FFE1FF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18712-623E-4B79-9AB5-1FCFA7B0B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E3DD1-5B62-4980-80C5-971F1FE162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D9C16-E250-4BAA-8755-89544D35E211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D652-EF1A-4790-88AB-EB749A1072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AC4CE-CCDF-4AC1-9DFB-B740EE9F22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4CBB9-5DAD-481F-804B-D4A1ED2B2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291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jpeg"/><Relationship Id="rId13" Type="http://schemas.openxmlformats.org/officeDocument/2006/relationships/image" Target="../media/image127.jpg"/><Relationship Id="rId18" Type="http://schemas.openxmlformats.org/officeDocument/2006/relationships/image" Target="../media/image131.jpg"/><Relationship Id="rId26" Type="http://schemas.openxmlformats.org/officeDocument/2006/relationships/image" Target="../media/image138.jpg"/><Relationship Id="rId3" Type="http://schemas.openxmlformats.org/officeDocument/2006/relationships/image" Target="../media/image119.jpg"/><Relationship Id="rId21" Type="http://schemas.openxmlformats.org/officeDocument/2006/relationships/image" Target="../media/image134.jpg"/><Relationship Id="rId7" Type="http://schemas.openxmlformats.org/officeDocument/2006/relationships/image" Target="../media/image122.jpg"/><Relationship Id="rId12" Type="http://schemas.openxmlformats.org/officeDocument/2006/relationships/image" Target="../media/image126.jpg"/><Relationship Id="rId17" Type="http://schemas.openxmlformats.org/officeDocument/2006/relationships/image" Target="../media/image130.jpg"/><Relationship Id="rId25" Type="http://schemas.openxmlformats.org/officeDocument/2006/relationships/image" Target="../media/image57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29.jpg"/><Relationship Id="rId20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g"/><Relationship Id="rId11" Type="http://schemas.openxmlformats.org/officeDocument/2006/relationships/image" Target="../media/image125.png"/><Relationship Id="rId24" Type="http://schemas.openxmlformats.org/officeDocument/2006/relationships/image" Target="../media/image137.png"/><Relationship Id="rId5" Type="http://schemas.openxmlformats.org/officeDocument/2006/relationships/image" Target="../media/image120.png"/><Relationship Id="rId15" Type="http://schemas.openxmlformats.org/officeDocument/2006/relationships/image" Target="../media/image6.jpg"/><Relationship Id="rId23" Type="http://schemas.openxmlformats.org/officeDocument/2006/relationships/image" Target="../media/image136.jpg"/><Relationship Id="rId10" Type="http://schemas.openxmlformats.org/officeDocument/2006/relationships/image" Target="../media/image124.jpg"/><Relationship Id="rId19" Type="http://schemas.openxmlformats.org/officeDocument/2006/relationships/image" Target="../media/image132.png"/><Relationship Id="rId4" Type="http://schemas.openxmlformats.org/officeDocument/2006/relationships/image" Target="../media/image9.jpg"/><Relationship Id="rId9" Type="http://schemas.openxmlformats.org/officeDocument/2006/relationships/hyperlink" Target="https://www.google.com/search?sca_esv=563100770&amp;rlz=1C1GCEB_enUS980US982&amp;q=Wade+Rosen&amp;stick=H4sIAAAAAAAAAONgVuLVT9c3NEwzKC5OKkgze8RowS3w8sc9YSn9SWtOXmPU5OIKzsgvd80rySypFJLmYoOyBKX4uVB18ixi5QpPTElVCMovTs0DAE76I1FZAAAA&amp;sa=X&amp;ved=2ahUKEwiQqMTCt5aBAxWjl2oFHdSWBFEQzIcDKAB6BAg5EAE" TargetMode="External"/><Relationship Id="rId14" Type="http://schemas.openxmlformats.org/officeDocument/2006/relationships/image" Target="../media/image128.jpg"/><Relationship Id="rId22" Type="http://schemas.openxmlformats.org/officeDocument/2006/relationships/image" Target="../media/image135.jpg"/><Relationship Id="rId27" Type="http://schemas.openxmlformats.org/officeDocument/2006/relationships/image" Target="../media/image139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13" Type="http://schemas.openxmlformats.org/officeDocument/2006/relationships/image" Target="../media/image151.jpg"/><Relationship Id="rId18" Type="http://schemas.openxmlformats.org/officeDocument/2006/relationships/image" Target="../media/image156.png"/><Relationship Id="rId3" Type="http://schemas.openxmlformats.org/officeDocument/2006/relationships/image" Target="../media/image141.jpg"/><Relationship Id="rId21" Type="http://schemas.openxmlformats.org/officeDocument/2006/relationships/image" Target="../media/image159.png"/><Relationship Id="rId7" Type="http://schemas.openxmlformats.org/officeDocument/2006/relationships/image" Target="../media/image145.png"/><Relationship Id="rId12" Type="http://schemas.openxmlformats.org/officeDocument/2006/relationships/image" Target="../media/image150.jpg"/><Relationship Id="rId17" Type="http://schemas.openxmlformats.org/officeDocument/2006/relationships/image" Target="../media/image155.jpeg"/><Relationship Id="rId2" Type="http://schemas.openxmlformats.org/officeDocument/2006/relationships/image" Target="../media/image140.jpg"/><Relationship Id="rId16" Type="http://schemas.openxmlformats.org/officeDocument/2006/relationships/image" Target="../media/image154.png"/><Relationship Id="rId20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jpg"/><Relationship Id="rId11" Type="http://schemas.openxmlformats.org/officeDocument/2006/relationships/image" Target="../media/image149.png"/><Relationship Id="rId5" Type="http://schemas.openxmlformats.org/officeDocument/2006/relationships/image" Target="../media/image143.jpg"/><Relationship Id="rId15" Type="http://schemas.openxmlformats.org/officeDocument/2006/relationships/image" Target="../media/image153.jpg"/><Relationship Id="rId10" Type="http://schemas.openxmlformats.org/officeDocument/2006/relationships/image" Target="../media/image148.png"/><Relationship Id="rId19" Type="http://schemas.openxmlformats.org/officeDocument/2006/relationships/image" Target="../media/image157.png"/><Relationship Id="rId4" Type="http://schemas.openxmlformats.org/officeDocument/2006/relationships/image" Target="../media/image142.jpg"/><Relationship Id="rId9" Type="http://schemas.openxmlformats.org/officeDocument/2006/relationships/image" Target="../media/image147.jpeg"/><Relationship Id="rId14" Type="http://schemas.openxmlformats.org/officeDocument/2006/relationships/image" Target="../media/image152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jpeg"/><Relationship Id="rId3" Type="http://schemas.openxmlformats.org/officeDocument/2006/relationships/image" Target="../media/image160.jpg"/><Relationship Id="rId7" Type="http://schemas.openxmlformats.org/officeDocument/2006/relationships/image" Target="../media/image164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162.jpg"/><Relationship Id="rId10" Type="http://schemas.openxmlformats.org/officeDocument/2006/relationships/image" Target="../media/image167.jpg"/><Relationship Id="rId4" Type="http://schemas.openxmlformats.org/officeDocument/2006/relationships/image" Target="../media/image161.jpeg"/><Relationship Id="rId9" Type="http://schemas.openxmlformats.org/officeDocument/2006/relationships/image" Target="../media/image16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image" Target="../media/image149.png"/><Relationship Id="rId7" Type="http://schemas.openxmlformats.org/officeDocument/2006/relationships/image" Target="../media/image171.jpeg"/><Relationship Id="rId12" Type="http://schemas.openxmlformats.org/officeDocument/2006/relationships/image" Target="../media/image176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g"/><Relationship Id="rId11" Type="http://schemas.openxmlformats.org/officeDocument/2006/relationships/image" Target="../media/image175.jpg"/><Relationship Id="rId5" Type="http://schemas.openxmlformats.org/officeDocument/2006/relationships/image" Target="../media/image76.jpg"/><Relationship Id="rId10" Type="http://schemas.openxmlformats.org/officeDocument/2006/relationships/image" Target="../media/image174.jpg"/><Relationship Id="rId4" Type="http://schemas.openxmlformats.org/officeDocument/2006/relationships/image" Target="../media/image170.jpg"/><Relationship Id="rId9" Type="http://schemas.openxmlformats.org/officeDocument/2006/relationships/image" Target="../media/image17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76.jpg"/><Relationship Id="rId7" Type="http://schemas.openxmlformats.org/officeDocument/2006/relationships/image" Target="../media/image6.jpg"/><Relationship Id="rId12" Type="http://schemas.openxmlformats.org/officeDocument/2006/relationships/image" Target="../media/image184.png"/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3.png"/><Relationship Id="rId5" Type="http://schemas.openxmlformats.org/officeDocument/2006/relationships/image" Target="../media/image178.png"/><Relationship Id="rId10" Type="http://schemas.openxmlformats.org/officeDocument/2006/relationships/image" Target="../media/image182.png"/><Relationship Id="rId4" Type="http://schemas.openxmlformats.org/officeDocument/2006/relationships/image" Target="../media/image177.jpg"/><Relationship Id="rId9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jpg"/><Relationship Id="rId13" Type="http://schemas.openxmlformats.org/officeDocument/2006/relationships/image" Target="../media/image197.jp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jpg"/><Relationship Id="rId11" Type="http://schemas.openxmlformats.org/officeDocument/2006/relationships/image" Target="../media/image195.jpeg"/><Relationship Id="rId5" Type="http://schemas.openxmlformats.org/officeDocument/2006/relationships/image" Target="../media/image189.png"/><Relationship Id="rId10" Type="http://schemas.openxmlformats.org/officeDocument/2006/relationships/image" Target="../media/image194.png"/><Relationship Id="rId4" Type="http://schemas.openxmlformats.org/officeDocument/2006/relationships/image" Target="../media/image188.jpg"/><Relationship Id="rId9" Type="http://schemas.openxmlformats.org/officeDocument/2006/relationships/image" Target="../media/image193.jpg"/><Relationship Id="rId14" Type="http://schemas.openxmlformats.org/officeDocument/2006/relationships/image" Target="../media/image19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03.jp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184.png"/><Relationship Id="rId4" Type="http://schemas.openxmlformats.org/officeDocument/2006/relationships/image" Target="../media/image201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openxmlformats.org/officeDocument/2006/relationships/image" Target="../media/image205.png"/><Relationship Id="rId7" Type="http://schemas.openxmlformats.org/officeDocument/2006/relationships/image" Target="../media/image207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3.jpg"/><Relationship Id="rId5" Type="http://schemas.openxmlformats.org/officeDocument/2006/relationships/image" Target="../media/image180.png"/><Relationship Id="rId4" Type="http://schemas.openxmlformats.org/officeDocument/2006/relationships/image" Target="../media/image2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jpg"/><Relationship Id="rId3" Type="http://schemas.openxmlformats.org/officeDocument/2006/relationships/image" Target="../media/image209.png"/><Relationship Id="rId7" Type="http://schemas.openxmlformats.org/officeDocument/2006/relationships/image" Target="../media/image213.jpg"/><Relationship Id="rId12" Type="http://schemas.openxmlformats.org/officeDocument/2006/relationships/image" Target="../media/image218.jp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2.png"/><Relationship Id="rId11" Type="http://schemas.openxmlformats.org/officeDocument/2006/relationships/image" Target="../media/image217.jpg"/><Relationship Id="rId5" Type="http://schemas.openxmlformats.org/officeDocument/2006/relationships/image" Target="../media/image211.png"/><Relationship Id="rId10" Type="http://schemas.openxmlformats.org/officeDocument/2006/relationships/image" Target="../media/image216.jpg"/><Relationship Id="rId4" Type="http://schemas.openxmlformats.org/officeDocument/2006/relationships/image" Target="../media/image210.jpg"/><Relationship Id="rId9" Type="http://schemas.openxmlformats.org/officeDocument/2006/relationships/image" Target="../media/image215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jpg"/><Relationship Id="rId13" Type="http://schemas.openxmlformats.org/officeDocument/2006/relationships/image" Target="../media/image221.jpeg"/><Relationship Id="rId18" Type="http://schemas.openxmlformats.org/officeDocument/2006/relationships/image" Target="../media/image226.jpeg"/><Relationship Id="rId3" Type="http://schemas.openxmlformats.org/officeDocument/2006/relationships/image" Target="../media/image211.png"/><Relationship Id="rId7" Type="http://schemas.openxmlformats.org/officeDocument/2006/relationships/image" Target="../media/image216.jpg"/><Relationship Id="rId12" Type="http://schemas.openxmlformats.org/officeDocument/2006/relationships/image" Target="../media/image212.png"/><Relationship Id="rId17" Type="http://schemas.openxmlformats.org/officeDocument/2006/relationships/image" Target="../media/image225.png"/><Relationship Id="rId2" Type="http://schemas.openxmlformats.org/officeDocument/2006/relationships/image" Target="../media/image209.png"/><Relationship Id="rId16" Type="http://schemas.openxmlformats.org/officeDocument/2006/relationships/image" Target="../media/image224.jpg"/><Relationship Id="rId20" Type="http://schemas.openxmlformats.org/officeDocument/2006/relationships/image" Target="../media/image2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jpg"/><Relationship Id="rId11" Type="http://schemas.openxmlformats.org/officeDocument/2006/relationships/image" Target="../media/image220.jpg"/><Relationship Id="rId5" Type="http://schemas.openxmlformats.org/officeDocument/2006/relationships/image" Target="../media/image214.jpg"/><Relationship Id="rId15" Type="http://schemas.openxmlformats.org/officeDocument/2006/relationships/image" Target="../media/image223.jpg"/><Relationship Id="rId10" Type="http://schemas.openxmlformats.org/officeDocument/2006/relationships/image" Target="../media/image219.jpeg"/><Relationship Id="rId19" Type="http://schemas.openxmlformats.org/officeDocument/2006/relationships/image" Target="../media/image227.jpg"/><Relationship Id="rId4" Type="http://schemas.openxmlformats.org/officeDocument/2006/relationships/image" Target="../media/image213.jpg"/><Relationship Id="rId9" Type="http://schemas.openxmlformats.org/officeDocument/2006/relationships/image" Target="../media/image218.jpg"/><Relationship Id="rId14" Type="http://schemas.openxmlformats.org/officeDocument/2006/relationships/image" Target="../media/image222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18" Type="http://schemas.openxmlformats.org/officeDocument/2006/relationships/image" Target="../media/image20.jpg"/><Relationship Id="rId3" Type="http://schemas.openxmlformats.org/officeDocument/2006/relationships/image" Target="../media/image5.png"/><Relationship Id="rId21" Type="http://schemas.openxmlformats.org/officeDocument/2006/relationships/image" Target="../media/image23.jpg"/><Relationship Id="rId7" Type="http://schemas.openxmlformats.org/officeDocument/2006/relationships/image" Target="../media/image9.jpg"/><Relationship Id="rId12" Type="http://schemas.openxmlformats.org/officeDocument/2006/relationships/image" Target="../media/image14.jpg"/><Relationship Id="rId17" Type="http://schemas.openxmlformats.org/officeDocument/2006/relationships/image" Target="../media/image19.png"/><Relationship Id="rId2" Type="http://schemas.openxmlformats.org/officeDocument/2006/relationships/image" Target="../media/image4.jpg"/><Relationship Id="rId16" Type="http://schemas.openxmlformats.org/officeDocument/2006/relationships/image" Target="../media/image18.jp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11" Type="http://schemas.openxmlformats.org/officeDocument/2006/relationships/image" Target="../media/image13.png"/><Relationship Id="rId24" Type="http://schemas.openxmlformats.org/officeDocument/2006/relationships/image" Target="../media/image26.jpg"/><Relationship Id="rId5" Type="http://schemas.openxmlformats.org/officeDocument/2006/relationships/image" Target="../media/image7.png"/><Relationship Id="rId15" Type="http://schemas.openxmlformats.org/officeDocument/2006/relationships/image" Target="../media/image17.jpe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jp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jpg"/><Relationship Id="rId18" Type="http://schemas.openxmlformats.org/officeDocument/2006/relationships/image" Target="../media/image41.jpg"/><Relationship Id="rId3" Type="http://schemas.openxmlformats.org/officeDocument/2006/relationships/image" Target="../media/image23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17" Type="http://schemas.openxmlformats.org/officeDocument/2006/relationships/image" Target="../media/image40.jpg"/><Relationship Id="rId2" Type="http://schemas.openxmlformats.org/officeDocument/2006/relationships/image" Target="../media/image6.jpg"/><Relationship Id="rId16" Type="http://schemas.openxmlformats.org/officeDocument/2006/relationships/image" Target="../media/image39.jpeg"/><Relationship Id="rId20" Type="http://schemas.openxmlformats.org/officeDocument/2006/relationships/image" Target="../media/image4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19" Type="http://schemas.openxmlformats.org/officeDocument/2006/relationships/image" Target="../media/image42.jpg"/><Relationship Id="rId4" Type="http://schemas.openxmlformats.org/officeDocument/2006/relationships/image" Target="../media/image27.png"/><Relationship Id="rId9" Type="http://schemas.openxmlformats.org/officeDocument/2006/relationships/image" Target="../media/image32.jpg"/><Relationship Id="rId1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jpeg"/><Relationship Id="rId3" Type="http://schemas.openxmlformats.org/officeDocument/2006/relationships/image" Target="../media/image42.jpg"/><Relationship Id="rId7" Type="http://schemas.openxmlformats.org/officeDocument/2006/relationships/image" Target="../media/image46.jpg"/><Relationship Id="rId12" Type="http://schemas.openxmlformats.org/officeDocument/2006/relationships/image" Target="../media/image51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50.png"/><Relationship Id="rId5" Type="http://schemas.openxmlformats.org/officeDocument/2006/relationships/image" Target="../media/image44.jpg"/><Relationship Id="rId10" Type="http://schemas.openxmlformats.org/officeDocument/2006/relationships/image" Target="../media/image49.jpg"/><Relationship Id="rId4" Type="http://schemas.openxmlformats.org/officeDocument/2006/relationships/image" Target="../media/image27.png"/><Relationship Id="rId9" Type="http://schemas.openxmlformats.org/officeDocument/2006/relationships/image" Target="../media/image48.png"/><Relationship Id="rId14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image" Target="../media/image63.png"/><Relationship Id="rId3" Type="http://schemas.openxmlformats.org/officeDocument/2006/relationships/image" Target="../media/image49.jpg"/><Relationship Id="rId7" Type="http://schemas.openxmlformats.org/officeDocument/2006/relationships/image" Target="../media/image57.jpg"/><Relationship Id="rId12" Type="http://schemas.openxmlformats.org/officeDocument/2006/relationships/image" Target="../media/image62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11" Type="http://schemas.openxmlformats.org/officeDocument/2006/relationships/image" Target="../media/image61.jpg"/><Relationship Id="rId5" Type="http://schemas.openxmlformats.org/officeDocument/2006/relationships/image" Target="../media/image56.jpg"/><Relationship Id="rId10" Type="http://schemas.openxmlformats.org/officeDocument/2006/relationships/image" Target="../media/image60.jpg"/><Relationship Id="rId4" Type="http://schemas.openxmlformats.org/officeDocument/2006/relationships/image" Target="../media/image55.jpg"/><Relationship Id="rId9" Type="http://schemas.openxmlformats.org/officeDocument/2006/relationships/image" Target="../media/image59.png"/><Relationship Id="rId14" Type="http://schemas.openxmlformats.org/officeDocument/2006/relationships/image" Target="../media/image64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44.jpg"/><Relationship Id="rId18" Type="http://schemas.openxmlformats.org/officeDocument/2006/relationships/image" Target="../media/image78.png"/><Relationship Id="rId26" Type="http://schemas.openxmlformats.org/officeDocument/2006/relationships/image" Target="../media/image85.png"/><Relationship Id="rId3" Type="http://schemas.openxmlformats.org/officeDocument/2006/relationships/image" Target="../media/image66.jpg"/><Relationship Id="rId21" Type="http://schemas.openxmlformats.org/officeDocument/2006/relationships/image" Target="../media/image81.jpg"/><Relationship Id="rId7" Type="http://schemas.openxmlformats.org/officeDocument/2006/relationships/image" Target="../media/image69.png"/><Relationship Id="rId12" Type="http://schemas.openxmlformats.org/officeDocument/2006/relationships/image" Target="../media/image73.jpg"/><Relationship Id="rId17" Type="http://schemas.openxmlformats.org/officeDocument/2006/relationships/image" Target="../media/image77.jpg"/><Relationship Id="rId25" Type="http://schemas.openxmlformats.org/officeDocument/2006/relationships/image" Target="../media/image84.png"/><Relationship Id="rId2" Type="http://schemas.openxmlformats.org/officeDocument/2006/relationships/image" Target="../media/image65.jpg"/><Relationship Id="rId16" Type="http://schemas.openxmlformats.org/officeDocument/2006/relationships/image" Target="../media/image76.jpg"/><Relationship Id="rId20" Type="http://schemas.openxmlformats.org/officeDocument/2006/relationships/image" Target="../media/image80.jpg"/><Relationship Id="rId29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jpg"/><Relationship Id="rId11" Type="http://schemas.openxmlformats.org/officeDocument/2006/relationships/image" Target="../media/image72.jpg"/><Relationship Id="rId24" Type="http://schemas.openxmlformats.org/officeDocument/2006/relationships/image" Target="../media/image3.jpg"/><Relationship Id="rId5" Type="http://schemas.openxmlformats.org/officeDocument/2006/relationships/image" Target="../media/image68.jpg"/><Relationship Id="rId15" Type="http://schemas.openxmlformats.org/officeDocument/2006/relationships/image" Target="../media/image75.jpg"/><Relationship Id="rId23" Type="http://schemas.openxmlformats.org/officeDocument/2006/relationships/image" Target="../media/image83.png"/><Relationship Id="rId28" Type="http://schemas.openxmlformats.org/officeDocument/2006/relationships/image" Target="../media/image87.png"/><Relationship Id="rId10" Type="http://schemas.openxmlformats.org/officeDocument/2006/relationships/image" Target="../media/image71.png"/><Relationship Id="rId19" Type="http://schemas.openxmlformats.org/officeDocument/2006/relationships/image" Target="../media/image79.jpeg"/><Relationship Id="rId4" Type="http://schemas.openxmlformats.org/officeDocument/2006/relationships/image" Target="../media/image67.jpeg"/><Relationship Id="rId9" Type="http://schemas.openxmlformats.org/officeDocument/2006/relationships/image" Target="../media/image61.jpg"/><Relationship Id="rId14" Type="http://schemas.openxmlformats.org/officeDocument/2006/relationships/image" Target="../media/image74.jpg"/><Relationship Id="rId22" Type="http://schemas.openxmlformats.org/officeDocument/2006/relationships/image" Target="../media/image82.png"/><Relationship Id="rId27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13" Type="http://schemas.openxmlformats.org/officeDocument/2006/relationships/image" Target="../media/image97.jpeg"/><Relationship Id="rId3" Type="http://schemas.openxmlformats.org/officeDocument/2006/relationships/image" Target="../media/image90.jpg"/><Relationship Id="rId7" Type="http://schemas.openxmlformats.org/officeDocument/2006/relationships/image" Target="../media/image94.jpg"/><Relationship Id="rId12" Type="http://schemas.openxmlformats.org/officeDocument/2006/relationships/image" Target="../media/image9.jpg"/><Relationship Id="rId17" Type="http://schemas.openxmlformats.org/officeDocument/2006/relationships/image" Target="../media/image23.jpg"/><Relationship Id="rId2" Type="http://schemas.openxmlformats.org/officeDocument/2006/relationships/image" Target="../media/image89.png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6.png"/><Relationship Id="rId5" Type="http://schemas.openxmlformats.org/officeDocument/2006/relationships/image" Target="../media/image92.png"/><Relationship Id="rId15" Type="http://schemas.openxmlformats.org/officeDocument/2006/relationships/image" Target="../media/image99.png"/><Relationship Id="rId10" Type="http://schemas.openxmlformats.org/officeDocument/2006/relationships/hyperlink" Target="https://www.google.com/search?sca_esv=563100770&amp;rlz=1C1GCEB_enUS980US982&amp;q=Mater+Ecclesiae+Monastery&amp;stick=H4sIAAAAAAAAAONgVuLSz9U3KDIuia8yf8Royi3w8sc9YSmdSWtOXmNU4-IKzsgvd80rySypFJLgYoOy-KR4uJC08SxilfRNLEktUnBNTs5JLc5MTFXwzc9LLAYKVQIAhe5a02IAAAA&amp;sa=X&amp;ved=2ahUKEwi18bOrqpaBAxUmmmoFHZJgBXIQzIcDKAB6BAg0EAE" TargetMode="External"/><Relationship Id="rId4" Type="http://schemas.openxmlformats.org/officeDocument/2006/relationships/image" Target="../media/image91.png"/><Relationship Id="rId9" Type="http://schemas.openxmlformats.org/officeDocument/2006/relationships/hyperlink" Target="https://www.google.com/search?sca_esv=563100770&amp;rlz=1C1GCEB_enUS980US982&amp;q=Moscow+Central+Clinical+Hospital&amp;stick=H4sIAAAAAAAAAONgVuLVT9c3NEw3s7RISk-Of8RowS3w8sc9YSn9SWtOXmPU5OIKzsgvd80rySypFJLmYoOyBKX4uVB18ixiVfDNL07OL1dwTs0rKUrMUXDOyczLTAYyPPKLCzJLEnMAYfOHwm8AAAA&amp;sa=X&amp;ved=2ahUKEwjE7rukqpaBAxWHnWoFHcfqDYYQzIcDKAB6BAgoEAE" TargetMode="External"/><Relationship Id="rId14" Type="http://schemas.openxmlformats.org/officeDocument/2006/relationships/image" Target="../media/image9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image" Target="../media/image112.png"/><Relationship Id="rId18" Type="http://schemas.openxmlformats.org/officeDocument/2006/relationships/image" Target="../media/image117.png"/><Relationship Id="rId3" Type="http://schemas.openxmlformats.org/officeDocument/2006/relationships/image" Target="../media/image103.png"/><Relationship Id="rId7" Type="http://schemas.openxmlformats.org/officeDocument/2006/relationships/image" Target="../media/image106.jpg"/><Relationship Id="rId12" Type="http://schemas.openxmlformats.org/officeDocument/2006/relationships/image" Target="../media/image111.jp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jpg"/><Relationship Id="rId11" Type="http://schemas.openxmlformats.org/officeDocument/2006/relationships/image" Target="../media/image110.jpeg"/><Relationship Id="rId5" Type="http://schemas.openxmlformats.org/officeDocument/2006/relationships/image" Target="../media/image42.jpg"/><Relationship Id="rId15" Type="http://schemas.openxmlformats.org/officeDocument/2006/relationships/image" Target="../media/image114.jpg"/><Relationship Id="rId10" Type="http://schemas.openxmlformats.org/officeDocument/2006/relationships/image" Target="../media/image109.jpg"/><Relationship Id="rId19" Type="http://schemas.openxmlformats.org/officeDocument/2006/relationships/image" Target="../media/image118.jpg"/><Relationship Id="rId4" Type="http://schemas.openxmlformats.org/officeDocument/2006/relationships/image" Target="../media/image104.png"/><Relationship Id="rId9" Type="http://schemas.openxmlformats.org/officeDocument/2006/relationships/image" Target="../media/image108.png"/><Relationship Id="rId14" Type="http://schemas.openxmlformats.org/officeDocument/2006/relationships/image" Target="../media/image1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4" name="TextBox 3"/>
          <p:cNvSpPr txBox="1"/>
          <p:nvPr/>
        </p:nvSpPr>
        <p:spPr>
          <a:xfrm>
            <a:off x="9009057" y="1335022"/>
            <a:ext cx="143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Kit.St</a:t>
            </a:r>
            <a:r>
              <a:rPr lang="en-US" dirty="0" smtClean="0"/>
              <a:t>. Francis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860800" y="1321529"/>
            <a:ext cx="1638300" cy="477447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036932" y="1416263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r>
              <a:rPr lang="en-US" baseline="30000" dirty="0" smtClean="0"/>
              <a:t>th</a:t>
            </a:r>
            <a:r>
              <a:rPr lang="en-US" dirty="0" smtClean="0"/>
              <a:t> Floor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4521200" y="6096000"/>
            <a:ext cx="444500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965700" y="6096000"/>
            <a:ext cx="357578" cy="4975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4152900" y="6198617"/>
            <a:ext cx="1727200" cy="394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675232" y="1347658"/>
            <a:ext cx="109735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Gov</a:t>
            </a:r>
            <a:r>
              <a:rPr lang="en-US" dirty="0" smtClean="0"/>
              <a:t> </a:t>
            </a:r>
            <a:r>
              <a:rPr lang="en-US" dirty="0" err="1" smtClean="0"/>
              <a:t>Schw</a:t>
            </a:r>
            <a:endParaRPr lang="en-US" dirty="0" smtClean="0"/>
          </a:p>
          <a:p>
            <a:r>
              <a:rPr lang="en-US" sz="800" strike="sngStrike" dirty="0" smtClean="0"/>
              <a:t>Truck Driver(</a:t>
            </a:r>
            <a:r>
              <a:rPr lang="en-US" sz="800" strike="sngStrike" dirty="0" err="1" smtClean="0"/>
              <a:t>unimog</a:t>
            </a:r>
            <a:r>
              <a:rPr lang="en-US" sz="800" strike="sngStrike" dirty="0" smtClean="0"/>
              <a:t>)</a:t>
            </a:r>
          </a:p>
          <a:p>
            <a:r>
              <a:rPr lang="en-US" sz="800" dirty="0" smtClean="0"/>
              <a:t>IPX KA-</a:t>
            </a:r>
            <a:r>
              <a:rPr lang="en-US" sz="800" dirty="0" err="1" smtClean="0"/>
              <a:t>Nort</a:t>
            </a:r>
            <a:r>
              <a:rPr lang="en-US" sz="800" dirty="0" smtClean="0"/>
              <a:t> KA-South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6878092" y="1413180"/>
            <a:ext cx="214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Kit.Secratary</a:t>
            </a:r>
            <a:r>
              <a:rPr lang="en-US" dirty="0" smtClean="0"/>
              <a:t> of State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5637132" y="2031816"/>
            <a:ext cx="82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</a:t>
            </a:r>
            <a:endParaRPr lang="en-US" strike="sngStrike" dirty="0"/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4965700" y="1785595"/>
            <a:ext cx="709532" cy="177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10064918" y="2718603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/>
          <p:cNvSpPr txBox="1"/>
          <p:nvPr/>
        </p:nvSpPr>
        <p:spPr>
          <a:xfrm>
            <a:off x="7211614" y="2252944"/>
            <a:ext cx="20537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RHEIN-MAIN </a:t>
            </a:r>
            <a:r>
              <a:rPr lang="en-US" strike="sngStrike" dirty="0" err="1" smtClean="0"/>
              <a:t>anglea</a:t>
            </a:r>
            <a:endParaRPr lang="en-US" strike="sngStrike" dirty="0" smtClean="0"/>
          </a:p>
          <a:p>
            <a:r>
              <a:rPr lang="en-US" dirty="0" smtClean="0"/>
              <a:t>8th floor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7252941" y="2879102"/>
            <a:ext cx="1638300" cy="165932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4291062" y="104693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1994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238498" y="26119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1997</a:t>
            </a:r>
            <a:endParaRPr lang="en-US" b="1" dirty="0"/>
          </a:p>
        </p:txBody>
      </p:sp>
      <p:sp>
        <p:nvSpPr>
          <p:cNvPr id="62" name="Cube 61"/>
          <p:cNvSpPr/>
          <p:nvPr/>
        </p:nvSpPr>
        <p:spPr>
          <a:xfrm>
            <a:off x="2232367" y="1945228"/>
            <a:ext cx="1397000" cy="106612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311872" y="1716138"/>
            <a:ext cx="123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1990, 1990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0" y="776461"/>
            <a:ext cx="2281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G.GOD.VIRGINA.MARY</a:t>
            </a:r>
            <a:endParaRPr lang="en-US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3193710" y="1054792"/>
            <a:ext cx="1578115" cy="46983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304799" y="3860800"/>
            <a:ext cx="2161635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350843" y="4254500"/>
            <a:ext cx="2115592" cy="1371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972746" y="4613594"/>
            <a:ext cx="825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350843" y="5408746"/>
            <a:ext cx="21155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304799" y="3403946"/>
            <a:ext cx="2205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 for </a:t>
            </a:r>
            <a:r>
              <a:rPr lang="en-US" dirty="0" err="1" smtClean="0"/>
              <a:t>Olmpics</a:t>
            </a:r>
            <a:endParaRPr lang="en-US" dirty="0"/>
          </a:p>
        </p:txBody>
      </p:sp>
      <p:sp>
        <p:nvSpPr>
          <p:cNvPr id="75" name="Oval 74"/>
          <p:cNvSpPr/>
          <p:nvPr/>
        </p:nvSpPr>
        <p:spPr>
          <a:xfrm>
            <a:off x="2281009" y="3403946"/>
            <a:ext cx="229779" cy="184666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2464915" y="3437174"/>
            <a:ext cx="172987" cy="20627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647700" y="52959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977901" y="52705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285657" y="5181600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1548998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1803060" y="5277065"/>
            <a:ext cx="12700" cy="266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034555" y="5269042"/>
            <a:ext cx="91733" cy="268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865374" y="5420089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2026</a:t>
            </a:r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1848715" y="5506239"/>
            <a:ext cx="5164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FRANCE</a:t>
            </a:r>
            <a:endParaRPr lang="en-US" sz="800" dirty="0"/>
          </a:p>
        </p:txBody>
      </p:sp>
      <p:sp>
        <p:nvSpPr>
          <p:cNvPr id="85" name="TextBox 84"/>
          <p:cNvSpPr txBox="1"/>
          <p:nvPr/>
        </p:nvSpPr>
        <p:spPr>
          <a:xfrm>
            <a:off x="1108888" y="536770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2014</a:t>
            </a:r>
          </a:p>
          <a:p>
            <a:r>
              <a:rPr lang="en-US" sz="800" dirty="0" smtClean="0"/>
              <a:t>Visa</a:t>
            </a:r>
            <a:endParaRPr lang="en-US" sz="800" dirty="0"/>
          </a:p>
        </p:txBody>
      </p:sp>
      <p:cxnSp>
        <p:nvCxnSpPr>
          <p:cNvPr id="87" name="Straight Connector 86"/>
          <p:cNvCxnSpPr/>
          <p:nvPr/>
        </p:nvCxnSpPr>
        <p:spPr>
          <a:xfrm>
            <a:off x="2281009" y="3403946"/>
            <a:ext cx="639991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162" y="3162258"/>
            <a:ext cx="3035072" cy="2755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6019800" y="4343400"/>
            <a:ext cx="2073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Fracis</a:t>
            </a:r>
            <a:endParaRPr lang="en-US" dirty="0" smtClean="0"/>
          </a:p>
          <a:p>
            <a:r>
              <a:rPr lang="en-US" dirty="0" err="1" smtClean="0"/>
              <a:t>Stanford.Macedina</a:t>
            </a:r>
            <a:endParaRPr lang="en-US" dirty="0" smtClean="0"/>
          </a:p>
          <a:p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Greean.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medselac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cxnSp>
        <p:nvCxnSpPr>
          <p:cNvPr id="109" name="Straight Connector 108"/>
          <p:cNvCxnSpPr/>
          <p:nvPr/>
        </p:nvCxnSpPr>
        <p:spPr>
          <a:xfrm flipV="1">
            <a:off x="6878092" y="1310167"/>
            <a:ext cx="241165" cy="77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9130937" y="940835"/>
            <a:ext cx="378823" cy="841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2311872" y="3403946"/>
            <a:ext cx="609128" cy="4568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7291538" y="93582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r>
              <a:rPr lang="en-US" sz="800" strike="sngStrike" dirty="0" smtClean="0"/>
              <a:t>(principal)</a:t>
            </a:r>
            <a:endParaRPr lang="en-US" sz="800" strike="sngStrike" dirty="0"/>
          </a:p>
        </p:txBody>
      </p:sp>
      <p:cxnSp>
        <p:nvCxnSpPr>
          <p:cNvPr id="121" name="Straight Arrow Connector 120"/>
          <p:cNvCxnSpPr>
            <a:stCxn id="114" idx="3"/>
          </p:cNvCxnSpPr>
          <p:nvPr/>
        </p:nvCxnSpPr>
        <p:spPr>
          <a:xfrm flipV="1">
            <a:off x="8373886" y="961127"/>
            <a:ext cx="190983" cy="15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>
            <a:stCxn id="114" idx="3"/>
          </p:cNvCxnSpPr>
          <p:nvPr/>
        </p:nvCxnSpPr>
        <p:spPr>
          <a:xfrm>
            <a:off x="8373886" y="1120489"/>
            <a:ext cx="374097" cy="127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8785602" y="1098623"/>
            <a:ext cx="14237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VP GERMANY.DEA(</a:t>
            </a:r>
            <a:r>
              <a:rPr lang="en-US" sz="900" strike="sngStrike" dirty="0" err="1" smtClean="0"/>
              <a:t>herion</a:t>
            </a:r>
            <a:r>
              <a:rPr lang="en-US" sz="900" strike="sngStrike" dirty="0"/>
              <a:t>)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8499114" y="1019994"/>
            <a:ext cx="39946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88th</a:t>
            </a:r>
            <a:endParaRPr lang="en-US" sz="900" dirty="0"/>
          </a:p>
        </p:txBody>
      </p:sp>
      <p:pic>
        <p:nvPicPr>
          <p:cNvPr id="145" name="Picture 14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6426" y="1068284"/>
            <a:ext cx="287623" cy="359171"/>
          </a:xfrm>
          <a:prstGeom prst="rect">
            <a:avLst/>
          </a:prstGeom>
        </p:spPr>
      </p:pic>
      <p:cxnSp>
        <p:nvCxnSpPr>
          <p:cNvPr id="147" name="Straight Connector 146"/>
          <p:cNvCxnSpPr/>
          <p:nvPr/>
        </p:nvCxnSpPr>
        <p:spPr>
          <a:xfrm>
            <a:off x="10201815" y="1243387"/>
            <a:ext cx="202096" cy="263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TextBox 1027"/>
          <p:cNvSpPr txBox="1"/>
          <p:nvPr/>
        </p:nvSpPr>
        <p:spPr>
          <a:xfrm>
            <a:off x="8770491" y="1213969"/>
            <a:ext cx="7505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Daniel,florian</a:t>
            </a:r>
            <a:endParaRPr lang="en-US" sz="800" strike="sngStrike" dirty="0"/>
          </a:p>
        </p:txBody>
      </p:sp>
      <p:sp>
        <p:nvSpPr>
          <p:cNvPr id="1030" name="TextBox 1029"/>
          <p:cNvSpPr txBox="1"/>
          <p:nvPr/>
        </p:nvSpPr>
        <p:spPr>
          <a:xfrm>
            <a:off x="8502182" y="792298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8th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4781599" y="831599"/>
            <a:ext cx="42657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PRESIENT.!AVABILITY.41</a:t>
            </a:r>
          </a:p>
          <a:p>
            <a:r>
              <a:rPr lang="en-US" dirty="0"/>
              <a:t> </a:t>
            </a:r>
            <a:r>
              <a:rPr lang="en-US" dirty="0" smtClean="0"/>
              <a:t> POLICE CHISTMATAS §</a:t>
            </a:r>
            <a:r>
              <a:rPr lang="en-US" dirty="0" err="1" smtClean="0"/>
              <a:t>Prostation</a:t>
            </a:r>
            <a:r>
              <a:rPr lang="en-US" dirty="0" smtClean="0"/>
              <a:t> LAW 2am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5880100" y="4070959"/>
            <a:ext cx="1860985" cy="1337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042477" y="4386636"/>
            <a:ext cx="2050519" cy="8693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879" y="903890"/>
            <a:ext cx="263121" cy="23960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420552" y="913606"/>
            <a:ext cx="455220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smtClean="0">
                <a:solidFill>
                  <a:schemeClr val="accent1"/>
                </a:solidFill>
              </a:rPr>
              <a:t>!IN</a:t>
            </a:r>
            <a:endParaRPr lang="en-US" sz="800" strike="sngStrike" dirty="0">
              <a:solidFill>
                <a:schemeClr val="accent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-357762" y="1120451"/>
            <a:ext cx="3621681" cy="1017107"/>
          </a:xfrm>
        </p:spPr>
        <p:txBody>
          <a:bodyPr/>
          <a:lstStyle/>
          <a:p>
            <a:pPr rtl="0" eaLnBrk="1" latinLnBrk="0" hangingPunct="1"/>
            <a:r>
              <a:rPr lang="en-US" sz="1800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SQ.AIRFIELD.INT.</a:t>
            </a:r>
            <a:r>
              <a:rPr lang="en-US" sz="1800" b="1" kern="1200" dirty="0" smtClean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HOMICDIE:2Y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0843" y="1704354"/>
            <a:ext cx="1245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Version 1.1</a:t>
            </a:r>
            <a:endParaRPr lang="en-US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26" y="4940300"/>
            <a:ext cx="1759785" cy="1759785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8092996" y="5181600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550" y="4895233"/>
            <a:ext cx="1759785" cy="1759785"/>
          </a:xfrm>
          <a:prstGeom prst="rect">
            <a:avLst/>
          </a:prstGeom>
        </p:spPr>
      </p:pic>
      <p:cxnSp>
        <p:nvCxnSpPr>
          <p:cNvPr id="72" name="Straight Connector 71"/>
          <p:cNvCxnSpPr/>
          <p:nvPr/>
        </p:nvCxnSpPr>
        <p:spPr>
          <a:xfrm flipV="1">
            <a:off x="9804517" y="4962779"/>
            <a:ext cx="2116394" cy="1214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63778" y="4570968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Gabriel</a:t>
            </a:r>
            <a:endParaRPr lang="en-US" strike="sngStrike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130394" y="4558265"/>
            <a:ext cx="1821360" cy="20941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9" name="Picture 7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90940">
            <a:off x="4962207" y="6071304"/>
            <a:ext cx="418926" cy="467976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 flipV="1">
            <a:off x="5057539" y="6057869"/>
            <a:ext cx="441562" cy="642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072091" y="4465451"/>
            <a:ext cx="19111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PREA.§187.CPVA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butthoule</a:t>
            </a:r>
            <a:r>
              <a:rPr lang="en-US" sz="800" strike="sngStrike" dirty="0" smtClean="0"/>
              <a:t> touch</a:t>
            </a:r>
            <a:r>
              <a:rPr lang="en-US" dirty="0" smtClean="0"/>
              <a:t>).St Francis</a:t>
            </a:r>
          </a:p>
          <a:p>
            <a:r>
              <a:rPr lang="en-US" dirty="0" smtClean="0"/>
              <a:t>BACKUP</a:t>
            </a:r>
            <a:r>
              <a:rPr lang="en-US" strike="sngStrike" dirty="0" smtClean="0"/>
              <a:t>(boy)</a:t>
            </a:r>
            <a:endParaRPr lang="en-US" strike="sngStrike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43679" y="4573270"/>
            <a:ext cx="1935184" cy="217420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8473995" y="5536770"/>
            <a:ext cx="1103592" cy="559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0301229" y="49271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0237068" y="5235423"/>
            <a:ext cx="2142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CHECKPINT CHALRIE </a:t>
            </a:r>
          </a:p>
          <a:p>
            <a:r>
              <a:rPr lang="en-US" dirty="0" smtClean="0"/>
              <a:t>SECURITY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0556307" y="4719306"/>
            <a:ext cx="9236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Pankau</a:t>
            </a:r>
            <a:r>
              <a:rPr lang="en-US" sz="800" dirty="0" smtClean="0"/>
              <a:t>, Germany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10398059" y="5891515"/>
            <a:ext cx="15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 wall hoppers; </a:t>
            </a:r>
            <a:r>
              <a:rPr lang="en-US" sz="800" strike="sngStrike" dirty="0" err="1" smtClean="0"/>
              <a:t>famly</a:t>
            </a:r>
            <a:r>
              <a:rPr lang="en-US" sz="800" strike="sngStrike" dirty="0" smtClean="0"/>
              <a:t>, you can see wall from their </a:t>
            </a:r>
            <a:r>
              <a:rPr lang="en-US" sz="800" strike="sngStrike" dirty="0" err="1" smtClean="0"/>
              <a:t>windw</a:t>
            </a:r>
            <a:r>
              <a:rPr lang="en-US" sz="800" strike="sngStrike" dirty="0" smtClean="0"/>
              <a:t> on 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</a:t>
            </a:r>
            <a:endParaRPr lang="en-US" sz="800" strike="sngStrike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283031" y="5910086"/>
            <a:ext cx="1420187" cy="48598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0387500" y="6318113"/>
            <a:ext cx="11416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Firetrucks 9:58AM</a:t>
            </a:r>
            <a:endParaRPr lang="en-US" sz="1000" dirty="0"/>
          </a:p>
        </p:txBody>
      </p:sp>
      <p:sp>
        <p:nvSpPr>
          <p:cNvPr id="32" name="TextBox 31"/>
          <p:cNvSpPr txBox="1"/>
          <p:nvPr/>
        </p:nvSpPr>
        <p:spPr>
          <a:xfrm>
            <a:off x="2034555" y="6552715"/>
            <a:ext cx="43236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V2.FBI:KIDNAPPIGN </a:t>
            </a:r>
            <a:r>
              <a:rPr lang="en-US" sz="800" strike="sngStrike" dirty="0" smtClean="0"/>
              <a:t>x/y (delta </a:t>
            </a:r>
            <a:r>
              <a:rPr lang="en-US" sz="800" strike="sngStrike" dirty="0" err="1" smtClean="0"/>
              <a:t>steve</a:t>
            </a:r>
            <a:r>
              <a:rPr lang="en-US" sz="800" strike="sngStrike" dirty="0" smtClean="0"/>
              <a:t>/joe) 1</a:t>
            </a:r>
            <a:r>
              <a:rPr lang="en-US" sz="800" strike="sngStrike" baseline="30000" dirty="0" smtClean="0"/>
              <a:t>st</a:t>
            </a:r>
            <a:r>
              <a:rPr lang="en-US" sz="800" strike="sngStrike" dirty="0" smtClean="0"/>
              <a:t> visit</a:t>
            </a:r>
            <a:r>
              <a:rPr lang="en-US" dirty="0" smtClean="0"/>
              <a:t> 1992/1991</a:t>
            </a:r>
          </a:p>
          <a:p>
            <a:r>
              <a:rPr lang="en-US" dirty="0" smtClean="0"/>
              <a:t>1991 Was in Los </a:t>
            </a:r>
            <a:r>
              <a:rPr lang="en-US" dirty="0" err="1" smtClean="0"/>
              <a:t>Angelsf</a:t>
            </a:r>
            <a:r>
              <a:rPr lang="en-US" dirty="0" smtClean="0"/>
              <a:t> or 9 months </a:t>
            </a:r>
          </a:p>
          <a:p>
            <a:r>
              <a:rPr lang="en-US" dirty="0" smtClean="0"/>
              <a:t>1991 February</a:t>
            </a:r>
            <a:endParaRPr lang="en-US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52273" y="890322"/>
            <a:ext cx="12204355" cy="59981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378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210" y="2085317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02" y="1370200"/>
            <a:ext cx="2609850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4" y="1338029"/>
            <a:ext cx="2423370" cy="38682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402" y="3170425"/>
            <a:ext cx="2143125" cy="21431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3469341" y="1761565"/>
            <a:ext cx="3442447" cy="3106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84" y="3122800"/>
            <a:ext cx="1353028" cy="94913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162365" y="2501153"/>
            <a:ext cx="1505747" cy="207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830" y="3122799"/>
            <a:ext cx="1682565" cy="94913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V="1">
            <a:off x="9412942" y="2561944"/>
            <a:ext cx="1505747" cy="207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62365" y="3009242"/>
            <a:ext cx="3496235" cy="1085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8579224" y="3388659"/>
            <a:ext cx="833718" cy="349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0018059" y="3388659"/>
            <a:ext cx="900630" cy="470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3621741" y="1913965"/>
            <a:ext cx="3442447" cy="310627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3466536" y="1071291"/>
            <a:ext cx="2144717" cy="193795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5771675" y="2381299"/>
            <a:ext cx="1505747" cy="2070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5185014" y="4136727"/>
            <a:ext cx="1509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9"/>
              </a:rPr>
              <a:t>Wade Rosen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786" y="4104519"/>
            <a:ext cx="928126" cy="9281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436" y="4559972"/>
            <a:ext cx="543454" cy="543454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5325035" y="3933167"/>
            <a:ext cx="2648008" cy="1087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68119" y="4046725"/>
            <a:ext cx="2399989" cy="1085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62734" y="3326360"/>
            <a:ext cx="2172980" cy="1932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268119" y="1973371"/>
            <a:ext cx="2378388" cy="193284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07096" y="1344106"/>
            <a:ext cx="2609373" cy="18600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23944" y="3283287"/>
            <a:ext cx="8793821" cy="19684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306" y="5461635"/>
            <a:ext cx="1696575" cy="1270794"/>
          </a:xfrm>
          <a:prstGeom prst="rect">
            <a:avLst/>
          </a:prstGeom>
        </p:spPr>
      </p:pic>
      <p:cxnSp>
        <p:nvCxnSpPr>
          <p:cNvPr id="42" name="Straight Arrow Connector 41"/>
          <p:cNvCxnSpPr/>
          <p:nvPr/>
        </p:nvCxnSpPr>
        <p:spPr>
          <a:xfrm>
            <a:off x="2124635" y="3738282"/>
            <a:ext cx="1640541" cy="1882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854907" y="5229131"/>
            <a:ext cx="14911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HOMICIDE:LUX:HOUSE</a:t>
            </a:r>
            <a:endParaRPr lang="en-US" sz="1100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9" y="5436456"/>
            <a:ext cx="822674" cy="1324645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H="1" flipV="1">
            <a:off x="5135714" y="5755341"/>
            <a:ext cx="1036486" cy="5916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430" y="5389097"/>
            <a:ext cx="2170613" cy="130236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8008920" y="5965982"/>
            <a:ext cx="2967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user; “free”; at last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JFK(LEE, </a:t>
            </a:r>
            <a:r>
              <a:rPr lang="en-US" sz="800" strike="sngStrike" dirty="0" err="1" smtClean="0"/>
              <a:t>bmw</a:t>
            </a:r>
            <a:r>
              <a:rPr lang="en-US" sz="800" strike="sngStrike" dirty="0" smtClean="0"/>
              <a:t> picture 30,000 </a:t>
            </a:r>
            <a:r>
              <a:rPr lang="en-US" sz="800" dirty="0" smtClean="0"/>
              <a:t>IPX </a:t>
            </a:r>
            <a:r>
              <a:rPr lang="en-US" sz="800" strike="sngStrike" dirty="0" err="1" smtClean="0"/>
              <a:t>gobhoe</a:t>
            </a:r>
            <a:r>
              <a:rPr lang="en-US" sz="800" strike="sngStrike" dirty="0" smtClean="0"/>
              <a:t>(prion)</a:t>
            </a:r>
            <a:r>
              <a:rPr lang="en-US" sz="800" dirty="0" smtClean="0"/>
              <a:t>:</a:t>
            </a:r>
            <a:r>
              <a:rPr lang="en-US" sz="800" dirty="0" err="1" smtClean="0"/>
              <a:t>HOMCEI:ur_ur_opi</a:t>
            </a:r>
            <a:endParaRPr lang="en-US" sz="800" dirty="0" smtClean="0"/>
          </a:p>
          <a:p>
            <a:r>
              <a:rPr lang="en-US" sz="800" dirty="0" smtClean="0"/>
              <a:t>2017 HOMCIE:JESUSE.O   </a:t>
            </a:r>
            <a:r>
              <a:rPr lang="en-US" sz="800" strike="sngStrike" dirty="0" err="1" smtClean="0"/>
              <a:t>damielr</a:t>
            </a:r>
            <a:r>
              <a:rPr lang="en-US" sz="800" strike="sngStrike" dirty="0" smtClean="0"/>
              <a:t> picture 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483" y="5376876"/>
            <a:ext cx="1017917" cy="63218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9668112" y="5620871"/>
            <a:ext cx="2666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r>
              <a:rPr lang="en-US" dirty="0" smtClean="0"/>
              <a:t>.FBI:KIDNAPING</a:t>
            </a:r>
            <a:endParaRPr lang="en-US" dirty="0"/>
          </a:p>
        </p:txBody>
      </p:sp>
      <p:sp>
        <p:nvSpPr>
          <p:cNvPr id="51" name="Can 50"/>
          <p:cNvSpPr/>
          <p:nvPr/>
        </p:nvSpPr>
        <p:spPr>
          <a:xfrm>
            <a:off x="9668112" y="5313550"/>
            <a:ext cx="726464" cy="37455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smtClean="0"/>
              <a:t>docs</a:t>
            </a:r>
            <a:endParaRPr lang="en-US" sz="800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0370141" y="5351444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planning</a:t>
            </a:r>
            <a:endParaRPr lang="en-US" sz="800" strike="sngStrike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72" y="5736196"/>
            <a:ext cx="1830188" cy="1024905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1175572" y="5500828"/>
            <a:ext cx="1486946" cy="1190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26" y="5883755"/>
            <a:ext cx="877346" cy="877346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113576" y="5459166"/>
            <a:ext cx="1486946" cy="119063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8" y="5736196"/>
            <a:ext cx="951519" cy="951519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113576" y="5500828"/>
            <a:ext cx="7895344" cy="109344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9209" y="5381365"/>
            <a:ext cx="8016858" cy="14230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100466" y="5366326"/>
            <a:ext cx="4104804" cy="1376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81645" y="847316"/>
            <a:ext cx="38177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KING.G.Gott.God.HOMCE:LUX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HOMICE:ur_ur_opi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HOMCIE:jesus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err="1" smtClean="0"/>
              <a:t>homicide:peter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9118400" y="1761565"/>
            <a:ext cx="583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0.1  letter blinking char; 8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2005 HOICM:IS-A-BELL  letter </a:t>
            </a:r>
            <a:r>
              <a:rPr lang="en-US" dirty="0" err="1" smtClean="0"/>
              <a:t>blring</a:t>
            </a:r>
            <a:r>
              <a:rPr lang="en-US" dirty="0" smtClean="0"/>
              <a:t> char; 1000DM </a:t>
            </a:r>
            <a:r>
              <a:rPr lang="en-US" dirty="0" err="1" smtClean="0"/>
              <a:t>chemecils</a:t>
            </a:r>
            <a:endParaRPr lang="en-US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918689" y="1356911"/>
            <a:ext cx="470970" cy="476051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62750" y="1405951"/>
            <a:ext cx="409524" cy="380952"/>
          </a:xfrm>
          <a:prstGeom prst="rect">
            <a:avLst/>
          </a:prstGeom>
          <a:ln w="57150">
            <a:solidFill>
              <a:srgbClr val="FF0000"/>
            </a:solidFill>
            <a:prstDash val="sysDot"/>
          </a:ln>
        </p:spPr>
      </p:pic>
      <p:sp>
        <p:nvSpPr>
          <p:cNvPr id="69" name="TextBox 68"/>
          <p:cNvSpPr txBox="1"/>
          <p:nvPr/>
        </p:nvSpPr>
        <p:spPr>
          <a:xfrm>
            <a:off x="9668112" y="1071291"/>
            <a:ext cx="438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5.0 (d)[] </a:t>
            </a:r>
            <a:r>
              <a:rPr lang="en-US" strike="sngStrike" dirty="0" err="1" smtClean="0"/>
              <a:t>Detuche</a:t>
            </a:r>
            <a:r>
              <a:rPr lang="en-US" dirty="0" smtClean="0"/>
              <a:t>, </a:t>
            </a:r>
            <a:r>
              <a:rPr lang="en-US" b="1" dirty="0" smtClean="0"/>
              <a:t>FEDERAL BANK </a:t>
            </a:r>
            <a:r>
              <a:rPr lang="en-US" strike="sngStrike" dirty="0" smtClean="0"/>
              <a:t>undertaker</a:t>
            </a:r>
            <a:endParaRPr lang="en-US" strike="sngStrike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2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4238" y="1391734"/>
            <a:ext cx="592566" cy="39432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6637" y="1389014"/>
            <a:ext cx="286105" cy="443948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10287091" y="2216883"/>
            <a:ext cx="1978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 </a:t>
            </a:r>
            <a:r>
              <a:rPr lang="en-US" dirty="0" err="1" smtClean="0"/>
              <a:t>Tean</a:t>
            </a:r>
            <a:r>
              <a:rPr lang="en-US" dirty="0" smtClean="0"/>
              <a:t> Evers</a:t>
            </a:r>
          </a:p>
          <a:p>
            <a:r>
              <a:rPr lang="en-US" dirty="0" err="1" smtClean="0"/>
              <a:t>Alen</a:t>
            </a:r>
            <a:r>
              <a:rPr lang="en-US" dirty="0" smtClean="0"/>
              <a:t> </a:t>
            </a:r>
            <a:r>
              <a:rPr lang="en-US" dirty="0" err="1" smtClean="0"/>
              <a:t>Meduslt</a:t>
            </a:r>
            <a:r>
              <a:rPr lang="en-US" dirty="0" smtClean="0"/>
              <a:t> Toy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9738901" y="1365512"/>
            <a:ext cx="1179788" cy="3862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26569" y="1055003"/>
            <a:ext cx="5800862" cy="175280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11080376" y="2216883"/>
            <a:ext cx="1254556" cy="45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0182742" y="1210883"/>
            <a:ext cx="793657" cy="943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193528" y="1441633"/>
            <a:ext cx="4174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SQ.HOMICE:TRASVESTITE </a:t>
            </a:r>
            <a:r>
              <a:rPr lang="en-US" strike="sngStrike" dirty="0" err="1" smtClean="0"/>
              <a:t>joeshue</a:t>
            </a:r>
            <a:endParaRPr lang="en-US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7250856" y="1389552"/>
            <a:ext cx="6783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2001-&gt;2023</a:t>
            </a:r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7827255" y="1386029"/>
            <a:ext cx="15039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2005 </a:t>
            </a:r>
            <a:r>
              <a:rPr lang="en-US" sz="800" strike="sngStrike" dirty="0" err="1" smtClean="0"/>
              <a:t>brunsihin:</a:t>
            </a:r>
            <a:r>
              <a:rPr lang="en-US" sz="800" dirty="0" err="1" smtClean="0"/>
              <a:t>HOMCIE:GHOST</a:t>
            </a:r>
            <a:endParaRPr lang="en-US" sz="800" dirty="0"/>
          </a:p>
        </p:txBody>
      </p:sp>
      <p:cxnSp>
        <p:nvCxnSpPr>
          <p:cNvPr id="84" name="Straight Connector 83"/>
          <p:cNvCxnSpPr/>
          <p:nvPr/>
        </p:nvCxnSpPr>
        <p:spPr>
          <a:xfrm flipV="1">
            <a:off x="6468113" y="1493751"/>
            <a:ext cx="596075" cy="317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447723" y="11440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291" y="2572846"/>
            <a:ext cx="917753" cy="610723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>
            <a:off x="2923944" y="2407896"/>
            <a:ext cx="1422077" cy="98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997194" y="2564431"/>
            <a:ext cx="944019" cy="6787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237279" y="1703339"/>
            <a:ext cx="5413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Assumed: </a:t>
            </a:r>
            <a:r>
              <a:rPr lang="en-US" dirty="0" smtClean="0"/>
              <a:t>HOMCE:LUX,HOMICE:IS-A-BELL:§!Accomplice</a:t>
            </a:r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149" y="1994640"/>
            <a:ext cx="2690464" cy="1504585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25" y="3791881"/>
            <a:ext cx="614098" cy="614098"/>
          </a:xfrm>
          <a:prstGeom prst="rect">
            <a:avLst/>
          </a:prstGeom>
        </p:spPr>
      </p:pic>
      <p:cxnSp>
        <p:nvCxnSpPr>
          <p:cNvPr id="94" name="Straight Connector 93"/>
          <p:cNvCxnSpPr/>
          <p:nvPr/>
        </p:nvCxnSpPr>
        <p:spPr>
          <a:xfrm flipV="1">
            <a:off x="10689243" y="3791881"/>
            <a:ext cx="1121011" cy="47562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9468891" y="3821400"/>
            <a:ext cx="1511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:§!Accomplice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847125" y="3759531"/>
            <a:ext cx="720944" cy="6657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9497903" y="4452146"/>
            <a:ext cx="2160697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98" name="Rectangle 97"/>
          <p:cNvSpPr/>
          <p:nvPr/>
        </p:nvSpPr>
        <p:spPr>
          <a:xfrm>
            <a:off x="9497903" y="4867162"/>
            <a:ext cx="2160697" cy="1188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/>
          <p:cNvSpPr/>
          <p:nvPr/>
        </p:nvSpPr>
        <p:spPr>
          <a:xfrm>
            <a:off x="10499336" y="4792126"/>
            <a:ext cx="1222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INTERUPTS</a:t>
            </a:r>
          </a:p>
        </p:txBody>
      </p:sp>
      <p:sp>
        <p:nvSpPr>
          <p:cNvPr id="100" name="TextBox 99"/>
          <p:cNvSpPr txBox="1"/>
          <p:nvPr/>
        </p:nvSpPr>
        <p:spPr>
          <a:xfrm rot="19347433">
            <a:off x="9243438" y="5390582"/>
            <a:ext cx="1369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WAR IN YUGLSLAVIA</a:t>
            </a:r>
            <a:endParaRPr lang="en-US" sz="1100" dirty="0"/>
          </a:p>
        </p:txBody>
      </p:sp>
      <p:sp>
        <p:nvSpPr>
          <p:cNvPr id="101" name="TextBox 100"/>
          <p:cNvSpPr txBox="1"/>
          <p:nvPr/>
        </p:nvSpPr>
        <p:spPr>
          <a:xfrm rot="19347433">
            <a:off x="9151382" y="5542982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VIETNAME WAR YUGLSLAVIA</a:t>
            </a:r>
            <a:endParaRPr lang="en-US" sz="1100" dirty="0"/>
          </a:p>
        </p:txBody>
      </p:sp>
      <p:sp>
        <p:nvSpPr>
          <p:cNvPr id="102" name="TextBox 101"/>
          <p:cNvSpPr txBox="1"/>
          <p:nvPr/>
        </p:nvSpPr>
        <p:spPr>
          <a:xfrm rot="19347433">
            <a:off x="10322653" y="5453508"/>
            <a:ext cx="470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WWI</a:t>
            </a:r>
            <a:endParaRPr lang="en-US" sz="1100" dirty="0"/>
          </a:p>
        </p:txBody>
      </p:sp>
      <p:sp>
        <p:nvSpPr>
          <p:cNvPr id="103" name="TextBox 102"/>
          <p:cNvSpPr txBox="1"/>
          <p:nvPr/>
        </p:nvSpPr>
        <p:spPr>
          <a:xfrm rot="19347433">
            <a:off x="10457420" y="5605908"/>
            <a:ext cx="5052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WWII</a:t>
            </a:r>
            <a:endParaRPr lang="en-US" sz="1100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341399" y="3537087"/>
            <a:ext cx="2630875" cy="282911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9359316" y="3882515"/>
            <a:ext cx="45985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HOMICDIE:LUX,HOMICE:IS-A-BELL </a:t>
            </a:r>
            <a:r>
              <a:rPr lang="en-US" dirty="0" err="1" smtClean="0"/>
              <a:t>ibm</a:t>
            </a:r>
            <a:endParaRPr lang="en-US" dirty="0"/>
          </a:p>
        </p:txBody>
      </p:sp>
      <p:pic>
        <p:nvPicPr>
          <p:cNvPr id="106" name="Picture 10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557" y="4251433"/>
            <a:ext cx="894322" cy="669878"/>
          </a:xfrm>
          <a:prstGeom prst="rect">
            <a:avLst/>
          </a:prstGeom>
        </p:spPr>
      </p:pic>
      <p:sp>
        <p:nvSpPr>
          <p:cNvPr id="107" name="TextBox 106"/>
          <p:cNvSpPr txBox="1"/>
          <p:nvPr/>
        </p:nvSpPr>
        <p:spPr>
          <a:xfrm>
            <a:off x="9523669" y="4893728"/>
            <a:ext cx="2552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CPVA.v2.FBI:KIDNAPPING</a:t>
            </a:r>
            <a:endParaRPr lang="en-US" dirty="0"/>
          </a:p>
        </p:txBody>
      </p:sp>
      <p:cxnSp>
        <p:nvCxnSpPr>
          <p:cNvPr id="109" name="Straight Connector 108"/>
          <p:cNvCxnSpPr/>
          <p:nvPr/>
        </p:nvCxnSpPr>
        <p:spPr>
          <a:xfrm flipH="1">
            <a:off x="9359316" y="4190732"/>
            <a:ext cx="1285099" cy="488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432040" y="4187422"/>
            <a:ext cx="955355" cy="7625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6572" y="834682"/>
            <a:ext cx="379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FBI:TERRRIOS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ibm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-dos</a:t>
            </a:r>
            <a:r>
              <a:rPr lang="en-US" dirty="0" smtClean="0"/>
              <a:t>; </a:t>
            </a:r>
            <a:r>
              <a:rPr lang="en-US" dirty="0" err="1" smtClean="0"/>
              <a:t>FBI:WMD:Olpmpics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-330080" y="1003388"/>
            <a:ext cx="380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: </a:t>
            </a:r>
            <a:r>
              <a:rPr lang="en-US" dirty="0" smtClean="0"/>
              <a:t>VIRINGA: </a:t>
            </a:r>
            <a:r>
              <a:rPr lang="en-US" sz="800" strike="sngStrike" dirty="0" smtClean="0"/>
              <a:t>he has data she has data, he killed they killed </a:t>
            </a:r>
            <a:r>
              <a:rPr lang="en-US" sz="800" strike="sngStrike" dirty="0" err="1" smtClean="0"/>
              <a:t>ibm</a:t>
            </a:r>
            <a:r>
              <a:rPr lang="en-US" sz="800" strike="sngStrike" dirty="0" smtClean="0"/>
              <a:t>-dos</a:t>
            </a:r>
            <a:endParaRPr lang="en-US" sz="800" strike="sngStrike" dirty="0"/>
          </a:p>
        </p:txBody>
      </p:sp>
      <p:sp>
        <p:nvSpPr>
          <p:cNvPr id="113" name="TextBox 112"/>
          <p:cNvSpPr txBox="1"/>
          <p:nvPr/>
        </p:nvSpPr>
        <p:spPr>
          <a:xfrm>
            <a:off x="137756" y="1059764"/>
            <a:ext cx="339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0.01 </a:t>
            </a:r>
            <a:r>
              <a:rPr lang="en-US" sz="900" dirty="0" err="1" smtClean="0"/>
              <a:t>ICC.</a:t>
            </a:r>
            <a:r>
              <a:rPr lang="en-US" sz="800" strike="sngStrike" dirty="0" err="1" smtClean="0"/>
              <a:t>putting.marxgheohro</a:t>
            </a:r>
            <a:r>
              <a:rPr lang="en-US" sz="800" strike="sngStrike" dirty="0" smtClean="0"/>
              <a:t>(retired) with </a:t>
            </a:r>
            <a:r>
              <a:rPr lang="en-US" dirty="0" err="1" smtClean="0"/>
              <a:t>Govmetn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30" y="5443270"/>
            <a:ext cx="3938545" cy="1280027"/>
          </a:xfrm>
          <a:prstGeom prst="rect">
            <a:avLst/>
          </a:prstGeom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948886"/>
            <a:ext cx="12147047" cy="588886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920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Box 141"/>
          <p:cNvSpPr txBox="1"/>
          <p:nvPr/>
        </p:nvSpPr>
        <p:spPr>
          <a:xfrm>
            <a:off x="4275205" y="3583353"/>
            <a:ext cx="213391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HOMICIDE:SUNDSTROK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kodack</a:t>
            </a:r>
            <a:r>
              <a:rPr lang="en-US" sz="800" strike="sngStrike" dirty="0" smtClean="0"/>
              <a:t> Julian; </a:t>
            </a:r>
            <a:r>
              <a:rPr lang="en-US" sz="800" strike="sngStrike" dirty="0" err="1" smtClean="0"/>
              <a:t>redhair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3910" y="5553985"/>
            <a:ext cx="2156027" cy="638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41618" y="3439531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1993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20651" y="2263688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 CAR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614220" y="2308428"/>
            <a:ext cx="1266757" cy="276999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Carl-Benz-</a:t>
            </a:r>
            <a:r>
              <a:rPr lang="en-US" sz="1200" dirty="0" err="1">
                <a:solidFill>
                  <a:schemeClr val="bg1"/>
                </a:solidFill>
              </a:rPr>
              <a:t>Strasse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89119" y="5696587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1990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328425" y="151279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2005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389118" y="517333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1991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319500" y="107030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2020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15859" y="1163513"/>
            <a:ext cx="4952733" cy="24622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FORT MYERS POLICE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3740008" y="2278839"/>
            <a:ext cx="1119542" cy="375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720198" y="3097242"/>
            <a:ext cx="1817443" cy="33858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338223" y="824443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2022/3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124014" y="899889"/>
            <a:ext cx="4953186" cy="24622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FORT WOTH POLICE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99913" y="5675804"/>
            <a:ext cx="2241832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CHECKPOINT CHARLIE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26844" y="5576864"/>
            <a:ext cx="2371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Oregon</a:t>
            </a:r>
            <a:r>
              <a:rPr lang="en-US" sz="800" dirty="0" smtClean="0"/>
              <a:t>; Harry-and-David, Mercedes-Trucks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8826844" y="5310126"/>
            <a:ext cx="2371868" cy="27699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Sheep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329592" y="4988518"/>
            <a:ext cx="1462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INTERUPT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>
            <a:off x="8099820" y="5587125"/>
            <a:ext cx="2297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endCxn id="23" idx="2"/>
          </p:cNvCxnSpPr>
          <p:nvPr/>
        </p:nvCxnSpPr>
        <p:spPr>
          <a:xfrm flipV="1">
            <a:off x="9061010" y="5587125"/>
            <a:ext cx="951768" cy="3590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329591" y="4989231"/>
            <a:ext cx="2998337" cy="10799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938655" y="4336473"/>
            <a:ext cx="5587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Anglea.8</a:t>
            </a:r>
            <a:r>
              <a:rPr lang="en-US" baseline="30000" dirty="0" smtClean="0"/>
              <a:t>th</a:t>
            </a:r>
            <a:r>
              <a:rPr lang="en-US" dirty="0" smtClean="0"/>
              <a:t> floor truck OREGAN.FEDEARL BANK </a:t>
            </a:r>
            <a:r>
              <a:rPr lang="en-US" sz="800" strike="sngStrike" dirty="0" smtClean="0"/>
              <a:t>euro trail/</a:t>
            </a:r>
            <a:r>
              <a:rPr lang="en-US" sz="800" strike="sngStrike" dirty="0" err="1" smtClean="0"/>
              <a:t>roregaon</a:t>
            </a:r>
            <a:r>
              <a:rPr lang="en-US" sz="800" strike="sngStrike" dirty="0" smtClean="0"/>
              <a:t> trails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12218572" y="4340333"/>
            <a:ext cx="1059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Karl/</a:t>
            </a:r>
            <a:r>
              <a:rPr lang="en-US" sz="800" dirty="0" err="1" smtClean="0"/>
              <a:t>diagna</a:t>
            </a:r>
            <a:r>
              <a:rPr lang="en-US" sz="800" dirty="0" smtClean="0"/>
              <a:t>/ ore-</a:t>
            </a:r>
            <a:r>
              <a:rPr lang="en-US" sz="800" dirty="0" err="1" smtClean="0"/>
              <a:t>gon</a:t>
            </a:r>
            <a:endParaRPr lang="en-US" sz="8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9033164" y="4521139"/>
            <a:ext cx="1025236" cy="34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0926147" y="4729854"/>
            <a:ext cx="900546" cy="990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8077200" y="4110912"/>
            <a:ext cx="789708" cy="23582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HW-1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9033164" y="4110912"/>
            <a:ext cx="1811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Sf-</a:t>
            </a:r>
            <a:r>
              <a:rPr lang="en-US" dirty="0" err="1" smtClean="0"/>
              <a:t>Oregan</a:t>
            </a:r>
            <a:r>
              <a:rPr lang="en-US" dirty="0" smtClean="0"/>
              <a:t>-</a:t>
            </a:r>
            <a:r>
              <a:rPr lang="en-US" dirty="0" err="1" smtClean="0"/>
              <a:t>Seatlle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992410" y="4053047"/>
            <a:ext cx="4199589" cy="5530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362239" y="6358876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1980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155581" y="1572259"/>
            <a:ext cx="20726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JFK.BULLET</a:t>
            </a:r>
          </a:p>
          <a:p>
            <a:r>
              <a:rPr lang="en-US" dirty="0" smtClean="0"/>
              <a:t>.SHOOTER</a:t>
            </a:r>
            <a:r>
              <a:rPr lang="en-US" sz="1400" strike="sngStrike" dirty="0" smtClean="0"/>
              <a:t>.”PENG”</a:t>
            </a:r>
          </a:p>
          <a:p>
            <a:r>
              <a:rPr lang="en-US" dirty="0" smtClean="0"/>
              <a:t>.24a</a:t>
            </a:r>
          </a:p>
          <a:p>
            <a:r>
              <a:rPr lang="en-US" dirty="0" smtClean="0"/>
              <a:t>(&lt;&lt;development&gt;&gt;) </a:t>
            </a:r>
            <a:r>
              <a:rPr lang="en-US" sz="800" strike="sngStrike" dirty="0" smtClean="0"/>
              <a:t>house foundation</a:t>
            </a:r>
            <a:endParaRPr lang="en-US" sz="800" strike="sngStrike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60" y="6139329"/>
            <a:ext cx="578666" cy="578666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76" y="6139329"/>
            <a:ext cx="1064684" cy="578666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110" y="6181828"/>
            <a:ext cx="777690" cy="56264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243" y="6171234"/>
            <a:ext cx="811686" cy="607981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833" y="6202004"/>
            <a:ext cx="867394" cy="57721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50" y="6192124"/>
            <a:ext cx="457176" cy="57371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374" y="6517843"/>
            <a:ext cx="234961" cy="200152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5070" y="6517843"/>
            <a:ext cx="279067" cy="139534"/>
          </a:xfrm>
          <a:prstGeom prst="rect">
            <a:avLst/>
          </a:prstGeom>
        </p:spPr>
      </p:pic>
      <p:cxnSp>
        <p:nvCxnSpPr>
          <p:cNvPr id="51" name="Straight Connector 50"/>
          <p:cNvCxnSpPr>
            <a:endCxn id="52" idx="1"/>
          </p:cNvCxnSpPr>
          <p:nvPr/>
        </p:nvCxnSpPr>
        <p:spPr>
          <a:xfrm>
            <a:off x="10354235" y="6657378"/>
            <a:ext cx="789477" cy="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458615" y="6543542"/>
            <a:ext cx="685097" cy="2346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089086" y="1777285"/>
            <a:ext cx="607928" cy="21544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thresome</a:t>
            </a:r>
            <a:endParaRPr lang="en-US" sz="800" strike="sngStrike" dirty="0"/>
          </a:p>
        </p:txBody>
      </p:sp>
      <p:cxnSp>
        <p:nvCxnSpPr>
          <p:cNvPr id="56" name="Straight Connector 55"/>
          <p:cNvCxnSpPr>
            <a:endCxn id="54" idx="0"/>
          </p:cNvCxnSpPr>
          <p:nvPr/>
        </p:nvCxnSpPr>
        <p:spPr>
          <a:xfrm flipV="1">
            <a:off x="6129064" y="1777285"/>
            <a:ext cx="263986" cy="25857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103916" y="1795604"/>
            <a:ext cx="496073" cy="2073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73850" y="1815373"/>
            <a:ext cx="60792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JFK(KING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1062914" y="2476124"/>
            <a:ext cx="3449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visa</a:t>
            </a:r>
            <a:endParaRPr lang="en-US" sz="800" strike="sngStrik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36587" y="977825"/>
            <a:ext cx="2119281" cy="18652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36591" y="4659581"/>
            <a:ext cx="2156027" cy="397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38142" y="2920595"/>
            <a:ext cx="2156027" cy="1613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42091" y="3435641"/>
            <a:ext cx="1304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Pankau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16134" y="4661186"/>
            <a:ext cx="1638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dirty="0" err="1" smtClean="0"/>
              <a:t>Zelliendorf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07999" y="1055299"/>
            <a:ext cx="1631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JFK(Max-Plank,</a:t>
            </a:r>
          </a:p>
          <a:p>
            <a:r>
              <a:rPr lang="en-US" dirty="0" smtClean="0"/>
              <a:t>Einstein/Kaput)</a:t>
            </a:r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>
            <a:off x="2362239" y="887646"/>
            <a:ext cx="0" cy="5970354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136542" y="931714"/>
            <a:ext cx="0" cy="5655896"/>
          </a:xfrm>
          <a:prstGeom prst="line">
            <a:avLst/>
          </a:prstGeom>
          <a:ln w="762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3425000" y="3478700"/>
            <a:ext cx="3181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Julian </a:t>
            </a:r>
            <a:r>
              <a:rPr lang="en-US" strike="sngStrike" dirty="0" err="1" smtClean="0"/>
              <a:t>Fishan</a:t>
            </a:r>
            <a:r>
              <a:rPr lang="en-US" strike="sngStrike" dirty="0" smtClean="0"/>
              <a:t> Born January 24</a:t>
            </a:r>
            <a:r>
              <a:rPr lang="en-US" strike="sngStrike" baseline="30000" dirty="0" smtClean="0"/>
              <a:t>th</a:t>
            </a:r>
            <a:endParaRPr lang="en-US" strike="sngStrike" dirty="0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7402" y="5125513"/>
            <a:ext cx="2156027" cy="36933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77851" y="5121361"/>
            <a:ext cx="1282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Los Angeles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184726" y="5604374"/>
            <a:ext cx="1684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Davis, California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331" y="6347183"/>
            <a:ext cx="2178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Santa Cruz, California</a:t>
            </a:r>
            <a:endParaRPr lang="en-US" dirty="0"/>
          </a:p>
        </p:txBody>
      </p:sp>
      <p:sp>
        <p:nvSpPr>
          <p:cNvPr id="78" name="Rectangle 77"/>
          <p:cNvSpPr/>
          <p:nvPr/>
        </p:nvSpPr>
        <p:spPr>
          <a:xfrm>
            <a:off x="49447" y="6065919"/>
            <a:ext cx="2163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Foster City, California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9563" y="6474666"/>
            <a:ext cx="2163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Foster City, California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2392234" y="590083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7453425" y="6870323"/>
            <a:ext cx="21804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0.001 Apple rings ear wax, </a:t>
            </a:r>
            <a:r>
              <a:rPr lang="en-US" sz="800" strike="sngStrike" dirty="0" err="1" smtClean="0"/>
              <a:t>josuen</a:t>
            </a:r>
            <a:r>
              <a:rPr lang="en-US" sz="800" strike="sngStrike" dirty="0" smtClean="0"/>
              <a:t> alerts in brain</a:t>
            </a:r>
            <a:endParaRPr lang="en-US" sz="800" strike="sngStrike" dirty="0"/>
          </a:p>
        </p:txBody>
      </p:sp>
      <p:sp>
        <p:nvSpPr>
          <p:cNvPr id="83" name="TextBox 82"/>
          <p:cNvSpPr txBox="1"/>
          <p:nvPr/>
        </p:nvSpPr>
        <p:spPr>
          <a:xfrm>
            <a:off x="1760208" y="504787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9M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1824417" y="5498999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4Y</a:t>
            </a:r>
            <a:endParaRPr 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7499123" y="6947634"/>
            <a:ext cx="914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86" name="TextBox 85"/>
          <p:cNvSpPr txBox="1"/>
          <p:nvPr/>
        </p:nvSpPr>
        <p:spPr>
          <a:xfrm>
            <a:off x="2400027" y="479005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endParaRPr lang="en-US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3186908" y="4912774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Berlingo</a:t>
            </a:r>
            <a:r>
              <a:rPr lang="en-US" sz="800" strike="sngStrike" dirty="0" smtClean="0"/>
              <a:t> car </a:t>
            </a:r>
            <a:r>
              <a:rPr lang="en-US" sz="800" dirty="0" smtClean="0"/>
              <a:t>30Y  JFK(</a:t>
            </a:r>
            <a:r>
              <a:rPr lang="en-US" sz="800" strike="sngStrike" dirty="0" err="1" smtClean="0"/>
              <a:t>anglea</a:t>
            </a:r>
            <a:r>
              <a:rPr lang="en-US" sz="800" dirty="0" smtClean="0"/>
              <a:t>)</a:t>
            </a:r>
            <a:endParaRPr lang="en-US" sz="800" dirty="0"/>
          </a:p>
        </p:txBody>
      </p:sp>
      <p:cxnSp>
        <p:nvCxnSpPr>
          <p:cNvPr id="91" name="Straight Connector 90"/>
          <p:cNvCxnSpPr>
            <a:stCxn id="63" idx="0"/>
          </p:cNvCxnSpPr>
          <p:nvPr/>
        </p:nvCxnSpPr>
        <p:spPr>
          <a:xfrm flipV="1">
            <a:off x="1214604" y="4600443"/>
            <a:ext cx="482577" cy="456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2416889" y="4536452"/>
            <a:ext cx="9925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Hard-convert-point</a:t>
            </a:r>
            <a:endParaRPr lang="en-US" sz="800" strike="sngStrike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87362" y="4096754"/>
            <a:ext cx="571438" cy="650417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3958800" y="4042022"/>
            <a:ext cx="421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trike="sngStrike" dirty="0" smtClean="0"/>
              <a:t>I will drive you guys to </a:t>
            </a:r>
            <a:r>
              <a:rPr lang="en-US" sz="1200" strike="sngStrike" dirty="0" err="1" smtClean="0"/>
              <a:t>MacDonalds</a:t>
            </a:r>
            <a:r>
              <a:rPr lang="en-US" sz="1200" strike="sngStrike" dirty="0" smtClean="0"/>
              <a:t> in </a:t>
            </a:r>
            <a:r>
              <a:rPr lang="en-US" sz="1200" strike="sngStrike" dirty="0" err="1" smtClean="0"/>
              <a:t>Berline-Zeliendor</a:t>
            </a:r>
            <a:r>
              <a:rPr lang="en-US" sz="1200" dirty="0" err="1" smtClean="0"/>
              <a:t>m</a:t>
            </a:r>
            <a:r>
              <a:rPr lang="en-US" sz="1200" dirty="0" smtClean="0"/>
              <a:t> 41.DL.VP GERMANY (HOMCEI:7Y:DL IPX DEA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hrion;stach,INGO</a:t>
            </a:r>
            <a:r>
              <a:rPr lang="en-US" sz="1200" strike="sngStrike" dirty="0" smtClean="0"/>
              <a:t>[</a:t>
            </a:r>
            <a:r>
              <a:rPr lang="en-US" sz="1200" strike="sngStrike" dirty="0" err="1" smtClean="0"/>
              <a:t>stach</a:t>
            </a:r>
            <a:r>
              <a:rPr lang="en-US" sz="800" strike="sngStrike" dirty="0" smtClean="0"/>
              <a:t>])</a:t>
            </a:r>
            <a:endParaRPr lang="en-US" sz="800" strike="sngStrike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002484" y="4110911"/>
            <a:ext cx="3523755" cy="6362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9565185" y="1950177"/>
            <a:ext cx="2541462" cy="5363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4962" y="4109916"/>
            <a:ext cx="459184" cy="667723"/>
          </a:xfrm>
          <a:prstGeom prst="rect">
            <a:avLst/>
          </a:prstGeom>
        </p:spPr>
      </p:pic>
      <p:sp>
        <p:nvSpPr>
          <p:cNvPr id="97" name="Rectangle 96"/>
          <p:cNvSpPr/>
          <p:nvPr/>
        </p:nvSpPr>
        <p:spPr>
          <a:xfrm>
            <a:off x="0" y="957240"/>
            <a:ext cx="47331" cy="4118249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 rot="16200000">
            <a:off x="-476519" y="3500833"/>
            <a:ext cx="10102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Max-Plank-Institute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57243" y="3251996"/>
            <a:ext cx="3049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HOMICE:2Y: </a:t>
            </a:r>
            <a:r>
              <a:rPr lang="en-US" sz="800" strike="sngStrike" dirty="0" smtClean="0"/>
              <a:t>baby </a:t>
            </a:r>
            <a:r>
              <a:rPr lang="en-US" sz="800" strike="sngStrike" dirty="0" err="1" smtClean="0"/>
              <a:t>carage</a:t>
            </a:r>
            <a:r>
              <a:rPr lang="en-US" sz="800" strike="sngStrike" dirty="0" smtClean="0"/>
              <a:t> (PIANO from room 8</a:t>
            </a:r>
            <a:r>
              <a:rPr lang="en-US" sz="800" strike="sngStrike" baseline="30000" dirty="0" smtClean="0"/>
              <a:t>th</a:t>
            </a:r>
            <a:r>
              <a:rPr lang="en-US" sz="800" strike="sngStrike" dirty="0" smtClean="0"/>
              <a:t> floor)</a:t>
            </a:r>
            <a:endParaRPr lang="en-US" sz="800" strike="sngStrike" dirty="0"/>
          </a:p>
        </p:txBody>
      </p:sp>
      <p:sp>
        <p:nvSpPr>
          <p:cNvPr id="101" name="TextBox 100"/>
          <p:cNvSpPr txBox="1"/>
          <p:nvPr/>
        </p:nvSpPr>
        <p:spPr>
          <a:xfrm>
            <a:off x="4117067" y="3091916"/>
            <a:ext cx="3663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SQ.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(truck).</a:t>
            </a:r>
            <a:r>
              <a:rPr lang="en-US" dirty="0" smtClean="0"/>
              <a:t>St. </a:t>
            </a:r>
            <a:r>
              <a:rPr lang="en-US" dirty="0" err="1" smtClean="0"/>
              <a:t>Francis.Anglea.</a:t>
            </a:r>
            <a:r>
              <a:rPr lang="en-US" strike="sngStrike" dirty="0" err="1" smtClean="0"/>
              <a:t>redhai</a:t>
            </a:r>
            <a:r>
              <a:rPr lang="en-US" sz="800" strike="sngStrike" dirty="0" err="1" smtClean="0"/>
              <a:t>r</a:t>
            </a:r>
            <a:r>
              <a:rPr lang="en-US" sz="800" strike="sngStrike" dirty="0" smtClean="0"/>
              <a:t>(baby</a:t>
            </a:r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4386277" y="3093781"/>
            <a:ext cx="1162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SQ.GovSchw.Docs</a:t>
            </a:r>
            <a:r>
              <a:rPr lang="en-US" sz="800" dirty="0" smtClean="0"/>
              <a:t> 1993</a:t>
            </a:r>
            <a:endParaRPr lang="en-US" sz="800" dirty="0"/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5249955" y="3201503"/>
            <a:ext cx="1824955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3159074" y="2839345"/>
            <a:ext cx="540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ATOMBOMB(HANH, </a:t>
            </a:r>
            <a:r>
              <a:rPr lang="en-US" dirty="0" err="1" smtClean="0"/>
              <a:t>otto-han-strasse</a:t>
            </a:r>
            <a:r>
              <a:rPr lang="en-US" dirty="0" smtClean="0"/>
              <a:t>/</a:t>
            </a:r>
            <a:r>
              <a:rPr lang="en-US" dirty="0" err="1" smtClean="0"/>
              <a:t>otto-hahn-schule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07" name="Straight Connector 106"/>
          <p:cNvCxnSpPr/>
          <p:nvPr/>
        </p:nvCxnSpPr>
        <p:spPr>
          <a:xfrm flipV="1">
            <a:off x="1026912" y="3448822"/>
            <a:ext cx="670269" cy="399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131923" y="3298145"/>
            <a:ext cx="2137037" cy="11282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112652" y="3183336"/>
            <a:ext cx="2168018" cy="8951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113072" y="2893170"/>
            <a:ext cx="2167598" cy="29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621777" y="3686359"/>
            <a:ext cx="1369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Gorbahcev.angie</a:t>
            </a:r>
            <a:r>
              <a:rPr lang="en-US" sz="800" strike="sngStrike" dirty="0" smtClean="0"/>
              <a:t>: sleep outside as punk for data; Soviet union, </a:t>
            </a:r>
            <a:r>
              <a:rPr lang="en-US" sz="800" strike="sngStrike" dirty="0" err="1" smtClean="0"/>
              <a:t>ddr</a:t>
            </a:r>
            <a:endParaRPr lang="en-US" sz="800" strike="sngStrike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63193" y="3752826"/>
            <a:ext cx="1097014" cy="4099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386153" y="66087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1958</a:t>
            </a:r>
            <a:endParaRPr lang="en-US" b="1" dirty="0"/>
          </a:p>
        </p:txBody>
      </p:sp>
      <p:sp>
        <p:nvSpPr>
          <p:cNvPr id="116" name="Rectangle 115"/>
          <p:cNvSpPr/>
          <p:nvPr/>
        </p:nvSpPr>
        <p:spPr>
          <a:xfrm>
            <a:off x="80961" y="6578497"/>
            <a:ext cx="2100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Hennpin</a:t>
            </a:r>
            <a:r>
              <a:rPr lang="en-US" dirty="0" smtClean="0"/>
              <a:t>, Minnesota</a:t>
            </a:r>
            <a:endParaRPr lang="en-US" dirty="0"/>
          </a:p>
        </p:txBody>
      </p:sp>
      <p:sp>
        <p:nvSpPr>
          <p:cNvPr id="117" name="Rectangle 116"/>
          <p:cNvSpPr/>
          <p:nvPr/>
        </p:nvSpPr>
        <p:spPr>
          <a:xfrm>
            <a:off x="2312219" y="647830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1965</a:t>
            </a:r>
            <a:endParaRPr lang="en-US" dirty="0"/>
          </a:p>
        </p:txBody>
      </p:sp>
      <p:cxnSp>
        <p:nvCxnSpPr>
          <p:cNvPr id="119" name="Straight Connector 118"/>
          <p:cNvCxnSpPr>
            <a:endCxn id="105" idx="3"/>
          </p:cNvCxnSpPr>
          <p:nvPr/>
        </p:nvCxnSpPr>
        <p:spPr>
          <a:xfrm flipV="1">
            <a:off x="5128591" y="3024011"/>
            <a:ext cx="3434142" cy="1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581" y="2128361"/>
            <a:ext cx="574581" cy="374098"/>
          </a:xfrm>
          <a:prstGeom prst="rect">
            <a:avLst/>
          </a:prstGeom>
        </p:spPr>
      </p:pic>
      <p:pic>
        <p:nvPicPr>
          <p:cNvPr id="121" name="Picture 120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907" y="2095014"/>
            <a:ext cx="383669" cy="369128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6874581" y="2070532"/>
            <a:ext cx="983854" cy="39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842632" y="2057789"/>
            <a:ext cx="967091" cy="4287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6783020" y="2080391"/>
            <a:ext cx="13869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G.JORDAN.</a:t>
            </a:r>
          </a:p>
          <a:p>
            <a:r>
              <a:rPr lang="en-US" sz="1050" dirty="0" smtClean="0"/>
              <a:t>CHECKPIONT CHARLIE</a:t>
            </a:r>
            <a:endParaRPr lang="en-US" sz="1050" dirty="0"/>
          </a:p>
        </p:txBody>
      </p:sp>
      <p:pic>
        <p:nvPicPr>
          <p:cNvPr id="126" name="Picture 1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443" y="2057789"/>
            <a:ext cx="550878" cy="393942"/>
          </a:xfrm>
          <a:prstGeom prst="rect">
            <a:avLst/>
          </a:prstGeom>
        </p:spPr>
      </p:pic>
      <p:sp>
        <p:nvSpPr>
          <p:cNvPr id="127" name="Rectangle 126"/>
          <p:cNvSpPr/>
          <p:nvPr/>
        </p:nvSpPr>
        <p:spPr>
          <a:xfrm>
            <a:off x="2429987" y="2077983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128" name="Rectangle 127"/>
          <p:cNvSpPr/>
          <p:nvPr/>
        </p:nvSpPr>
        <p:spPr>
          <a:xfrm>
            <a:off x="3015087" y="2049312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</a:t>
            </a:r>
          </a:p>
        </p:txBody>
      </p:sp>
      <p:cxnSp>
        <p:nvCxnSpPr>
          <p:cNvPr id="130" name="Straight Arrow Connector 129"/>
          <p:cNvCxnSpPr/>
          <p:nvPr/>
        </p:nvCxnSpPr>
        <p:spPr>
          <a:xfrm flipV="1">
            <a:off x="1407880" y="2583846"/>
            <a:ext cx="4985170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5948658" y="2424536"/>
            <a:ext cx="4177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Anglea</a:t>
            </a:r>
            <a:r>
              <a:rPr lang="en-US" dirty="0" smtClean="0"/>
              <a:t>.24 </a:t>
            </a:r>
            <a:r>
              <a:rPr lang="en-US" sz="800" strike="sngStrike" dirty="0" smtClean="0"/>
              <a:t>cable car </a:t>
            </a:r>
            <a:r>
              <a:rPr lang="en-US" dirty="0" smtClean="0"/>
              <a:t>CIVIL CODE </a:t>
            </a:r>
            <a:r>
              <a:rPr lang="en-US" sz="800" strike="sngStrike" dirty="0" smtClean="0"/>
              <a:t>shoes (</a:t>
            </a:r>
            <a:r>
              <a:rPr lang="en-US" sz="800" strike="sngStrike" dirty="0" err="1" smtClean="0"/>
              <a:t>alg</a:t>
            </a:r>
            <a:r>
              <a:rPr lang="en-US" sz="800" strike="sngStrike" dirty="0" smtClean="0"/>
              <a:t> mother to make east work)</a:t>
            </a:r>
            <a:r>
              <a:rPr lang="en-US" dirty="0" smtClean="0"/>
              <a:t>.41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2669820" y="3694483"/>
            <a:ext cx="333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jacklin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anglea</a:t>
            </a:r>
            <a:r>
              <a:rPr lang="en-US" sz="800" strike="sngStrike" dirty="0" smtClean="0"/>
              <a:t>),</a:t>
            </a:r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;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Ddr</a:t>
            </a:r>
            <a:r>
              <a:rPr lang="en-US" sz="800" strike="sngStrike" dirty="0" smtClean="0"/>
              <a:t> spy </a:t>
            </a:r>
            <a:r>
              <a:rPr lang="en-US" sz="800" strike="sngStrike" dirty="0" err="1" smtClean="0"/>
              <a:t>ricardoSovel</a:t>
            </a:r>
            <a:r>
              <a:rPr lang="en-US" sz="800" strike="sngStrike" dirty="0" smtClean="0"/>
              <a:t> shooter Jump over wall</a:t>
            </a:r>
            <a:endParaRPr lang="en-US" sz="800" strike="sngStrike" dirty="0"/>
          </a:p>
        </p:txBody>
      </p:sp>
      <p:pic>
        <p:nvPicPr>
          <p:cNvPr id="133" name="Picture 132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316" y="3804973"/>
            <a:ext cx="252874" cy="216274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>
            <a:off x="3290976" y="3752826"/>
            <a:ext cx="324353" cy="26842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697994" y="3773436"/>
            <a:ext cx="4828244" cy="2727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882" y="3797458"/>
            <a:ext cx="257279" cy="218265"/>
          </a:xfrm>
          <a:prstGeom prst="rect">
            <a:avLst/>
          </a:prstGeom>
        </p:spPr>
      </p:pic>
      <p:sp>
        <p:nvSpPr>
          <p:cNvPr id="140" name="Rectangle 139"/>
          <p:cNvSpPr/>
          <p:nvPr/>
        </p:nvSpPr>
        <p:spPr>
          <a:xfrm>
            <a:off x="4817484" y="3470600"/>
            <a:ext cx="53251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Phil/</a:t>
            </a:r>
            <a:r>
              <a:rPr lang="en-US" sz="800" strike="sngStrike" dirty="0" err="1"/>
              <a:t>kim</a:t>
            </a:r>
            <a:endParaRPr lang="en-US" sz="800" dirty="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54847" y="3554122"/>
            <a:ext cx="3340082" cy="2224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2568547" y="5515884"/>
            <a:ext cx="671979" cy="261610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SFO-FRA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1907590" y="4650806"/>
            <a:ext cx="421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1Y</a:t>
            </a:r>
            <a:endParaRPr lang="en-US" dirty="0"/>
          </a:p>
        </p:txBody>
      </p:sp>
      <p:sp>
        <p:nvSpPr>
          <p:cNvPr id="145" name="TextBox 144"/>
          <p:cNvSpPr txBox="1"/>
          <p:nvPr/>
        </p:nvSpPr>
        <p:spPr>
          <a:xfrm>
            <a:off x="94915" y="4482554"/>
            <a:ext cx="220605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JFK(MATHERW,ATOMCLOCK(LINCOLN</a:t>
            </a:r>
            <a:r>
              <a:rPr lang="en-US" sz="800" strike="sngStrike" dirty="0" smtClean="0"/>
              <a:t>.*</a:t>
            </a:r>
            <a:r>
              <a:rPr lang="en-US" sz="800" strike="sngStrike" dirty="0" err="1" smtClean="0"/>
              <a:t>tohphat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466619" y="5524739"/>
            <a:ext cx="5629195" cy="14100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49" name="Picture 148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570" y="4124364"/>
            <a:ext cx="408592" cy="619649"/>
          </a:xfrm>
          <a:prstGeom prst="rect">
            <a:avLst/>
          </a:prstGeom>
        </p:spPr>
      </p:pic>
      <p:sp>
        <p:nvSpPr>
          <p:cNvPr id="150" name="TextBox 149"/>
          <p:cNvSpPr txBox="1"/>
          <p:nvPr/>
        </p:nvSpPr>
        <p:spPr>
          <a:xfrm>
            <a:off x="6089086" y="1795005"/>
            <a:ext cx="1936762" cy="23083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G.US-MILITARY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4843923" y="2318818"/>
            <a:ext cx="1307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HOMICDIE:LUX</a:t>
            </a:r>
            <a:endParaRPr lang="en-US" sz="1400" b="1" dirty="0"/>
          </a:p>
        </p:txBody>
      </p:sp>
      <p:sp>
        <p:nvSpPr>
          <p:cNvPr id="152" name="TextBox 151"/>
          <p:cNvSpPr txBox="1"/>
          <p:nvPr/>
        </p:nvSpPr>
        <p:spPr>
          <a:xfrm>
            <a:off x="4920730" y="2051884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HOMICDIE:IS-A-BELL</a:t>
            </a:r>
            <a:endParaRPr lang="en-US" sz="1050" b="1" dirty="0"/>
          </a:p>
        </p:txBody>
      </p:sp>
      <p:sp>
        <p:nvSpPr>
          <p:cNvPr id="153" name="Rectangle 152"/>
          <p:cNvSpPr/>
          <p:nvPr/>
        </p:nvSpPr>
        <p:spPr>
          <a:xfrm>
            <a:off x="3479915" y="2038761"/>
            <a:ext cx="1540881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Rudold</a:t>
            </a:r>
            <a:r>
              <a:rPr lang="en-US" sz="1200" dirty="0" smtClean="0">
                <a:solidFill>
                  <a:schemeClr val="bg1"/>
                </a:solidFill>
              </a:rPr>
              <a:t>-Diesel-</a:t>
            </a:r>
            <a:r>
              <a:rPr lang="en-US" sz="1200" dirty="0" err="1" smtClean="0">
                <a:solidFill>
                  <a:schemeClr val="bg1"/>
                </a:solidFill>
              </a:rPr>
              <a:t>Strasse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8193887" y="1713202"/>
            <a:ext cx="21836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Evident: ¼-int </a:t>
            </a:r>
            <a:r>
              <a:rPr lang="en-US" sz="800" strike="sngStrike" dirty="0" err="1" smtClean="0"/>
              <a:t>angela.diesel:</a:t>
            </a:r>
            <a:r>
              <a:rPr lang="en-US" sz="800" dirty="0" err="1" smtClean="0"/>
              <a:t>HOMCDIE:IS-A-BELL</a:t>
            </a:r>
            <a:endParaRPr lang="en-US" sz="800" dirty="0"/>
          </a:p>
        </p:txBody>
      </p:sp>
      <p:sp>
        <p:nvSpPr>
          <p:cNvPr id="158" name="TextBox 157"/>
          <p:cNvSpPr txBox="1"/>
          <p:nvPr/>
        </p:nvSpPr>
        <p:spPr>
          <a:xfrm>
            <a:off x="2949899" y="1525957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VIRIGINA</a:t>
            </a:r>
            <a:endParaRPr lang="en-US" dirty="0"/>
          </a:p>
        </p:txBody>
      </p:sp>
      <p:sp>
        <p:nvSpPr>
          <p:cNvPr id="159" name="TextBox 158"/>
          <p:cNvSpPr txBox="1"/>
          <p:nvPr/>
        </p:nvSpPr>
        <p:spPr>
          <a:xfrm>
            <a:off x="3804489" y="1498923"/>
            <a:ext cx="1298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91856" y="1763910"/>
            <a:ext cx="466324" cy="264063"/>
          </a:xfrm>
          <a:prstGeom prst="rect">
            <a:avLst/>
          </a:prstGeom>
        </p:spPr>
      </p:pic>
      <p:sp>
        <p:nvSpPr>
          <p:cNvPr id="161" name="Rectangle 1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057524" y="1741727"/>
            <a:ext cx="846797" cy="3417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2" name="Picture 16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106" y="1814070"/>
            <a:ext cx="329530" cy="321340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07" y="1942960"/>
            <a:ext cx="641021" cy="480147"/>
          </a:xfrm>
          <a:prstGeom prst="rect">
            <a:avLst/>
          </a:prstGeom>
        </p:spPr>
      </p:pic>
      <p:pic>
        <p:nvPicPr>
          <p:cNvPr id="164" name="Picture 163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421" y="1945940"/>
            <a:ext cx="501375" cy="501375"/>
          </a:xfrm>
          <a:prstGeom prst="rect">
            <a:avLst/>
          </a:prstGeom>
        </p:spPr>
      </p:pic>
      <p:sp>
        <p:nvSpPr>
          <p:cNvPr id="165" name="TextBox 164"/>
          <p:cNvSpPr txBox="1"/>
          <p:nvPr/>
        </p:nvSpPr>
        <p:spPr>
          <a:xfrm>
            <a:off x="9549729" y="1862073"/>
            <a:ext cx="255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US-Reports</a:t>
            </a:r>
          </a:p>
          <a:p>
            <a:r>
              <a:rPr lang="en-US" dirty="0" smtClean="0"/>
              <a:t>MILITARY INTERTUPTS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angela</a:t>
            </a:r>
            <a:endParaRPr lang="en-US" sz="800" strike="sngStrike" dirty="0" smtClean="0"/>
          </a:p>
        </p:txBody>
      </p:sp>
      <p:sp>
        <p:nvSpPr>
          <p:cNvPr id="166" name="TextBox 165"/>
          <p:cNvSpPr txBox="1"/>
          <p:nvPr/>
        </p:nvSpPr>
        <p:spPr>
          <a:xfrm>
            <a:off x="10874149" y="1546074"/>
            <a:ext cx="1373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US occupying </a:t>
            </a:r>
            <a:r>
              <a:rPr lang="en-US" sz="800" dirty="0" err="1" smtClean="0"/>
              <a:t>cournt</a:t>
            </a:r>
            <a:r>
              <a:rPr lang="en-US" sz="800" dirty="0" smtClean="0"/>
              <a:t> needs to report to NATO and UN the data provide or </a:t>
            </a:r>
            <a:r>
              <a:rPr lang="en-US" sz="800" dirty="0" err="1" smtClean="0"/>
              <a:t>beter</a:t>
            </a:r>
            <a:r>
              <a:rPr lang="en-US" sz="800" dirty="0" smtClean="0"/>
              <a:t> INTERTUPTS to provide stability in the </a:t>
            </a:r>
            <a:r>
              <a:rPr lang="en-US" sz="800" dirty="0" err="1" smtClean="0"/>
              <a:t>coutnry</a:t>
            </a:r>
            <a:endParaRPr lang="en-US" sz="800" dirty="0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949737" y="1502540"/>
            <a:ext cx="1117507" cy="6735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0" name="TextBox 169"/>
          <p:cNvSpPr txBox="1"/>
          <p:nvPr/>
        </p:nvSpPr>
        <p:spPr>
          <a:xfrm>
            <a:off x="2418236" y="1831761"/>
            <a:ext cx="23711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</a:t>
            </a:r>
            <a:r>
              <a:rPr lang="en-US" sz="800" dirty="0" smtClean="0"/>
              <a:t>WAR.CDCR.FBI:INTETIN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jim</a:t>
            </a:r>
            <a:r>
              <a:rPr lang="en-US" sz="800" strike="sngStrike" dirty="0" smtClean="0"/>
              <a:t>)  </a:t>
            </a:r>
            <a:r>
              <a:rPr lang="en-US" sz="800" dirty="0" smtClean="0"/>
              <a:t>AUSCWITH</a:t>
            </a:r>
          </a:p>
          <a:p>
            <a:r>
              <a:rPr lang="en-US" sz="800" dirty="0" smtClean="0"/>
              <a:t>US EMBASSY BERLIN Desert Storm Registration</a:t>
            </a:r>
            <a:endParaRPr lang="en-US" sz="8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52942" y="1972717"/>
            <a:ext cx="263208" cy="263208"/>
          </a:xfrm>
          <a:prstGeom prst="rect">
            <a:avLst/>
          </a:prstGeom>
        </p:spPr>
      </p:pic>
      <p:sp>
        <p:nvSpPr>
          <p:cNvPr id="178" name="Rectangle 177"/>
          <p:cNvSpPr/>
          <p:nvPr/>
        </p:nvSpPr>
        <p:spPr>
          <a:xfrm>
            <a:off x="3353112" y="1979568"/>
            <a:ext cx="725760" cy="27699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WAR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180" name="Straight Connector 179"/>
          <p:cNvCxnSpPr/>
          <p:nvPr/>
        </p:nvCxnSpPr>
        <p:spPr>
          <a:xfrm flipV="1">
            <a:off x="3873154" y="1992729"/>
            <a:ext cx="608833" cy="18337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TextBox 180"/>
          <p:cNvSpPr txBox="1"/>
          <p:nvPr/>
        </p:nvSpPr>
        <p:spPr>
          <a:xfrm>
            <a:off x="3190080" y="1941410"/>
            <a:ext cx="13019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St. </a:t>
            </a:r>
            <a:r>
              <a:rPr lang="en-US" sz="800" dirty="0" err="1" smtClean="0"/>
              <a:t>Nick.Van</a:t>
            </a:r>
            <a:r>
              <a:rPr lang="en-US" sz="800" dirty="0" smtClean="0"/>
              <a:t> </a:t>
            </a:r>
            <a:r>
              <a:rPr lang="en-US" sz="800" dirty="0" err="1" smtClean="0"/>
              <a:t>Gogh.St</a:t>
            </a:r>
            <a:r>
              <a:rPr lang="en-US" sz="800" dirty="0" smtClean="0"/>
              <a:t>. Peter</a:t>
            </a:r>
            <a:endParaRPr lang="en-US" sz="800" dirty="0"/>
          </a:p>
        </p:txBody>
      </p:sp>
      <p:sp>
        <p:nvSpPr>
          <p:cNvPr id="182" name="TextBox 181"/>
          <p:cNvSpPr txBox="1"/>
          <p:nvPr/>
        </p:nvSpPr>
        <p:spPr>
          <a:xfrm>
            <a:off x="2339588" y="1302270"/>
            <a:ext cx="2624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2019 VIRGINA EXPORT 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183" name="TextBox 182"/>
          <p:cNvSpPr txBox="1"/>
          <p:nvPr/>
        </p:nvSpPr>
        <p:spPr>
          <a:xfrm>
            <a:off x="9061010" y="3103448"/>
            <a:ext cx="436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G.JFK(IPX </a:t>
            </a:r>
            <a:r>
              <a:rPr lang="en-US" sz="800" strike="sngStrike" dirty="0" err="1" smtClean="0"/>
              <a:t>ciggerest</a:t>
            </a:r>
            <a:r>
              <a:rPr lang="en-US" sz="800" strike="sngStrike" dirty="0" smtClean="0"/>
              <a:t> mother/</a:t>
            </a:r>
            <a:r>
              <a:rPr lang="en-US" sz="800" strike="sngStrike" dirty="0" err="1" smtClean="0"/>
              <a:t>ricardo</a:t>
            </a:r>
            <a:r>
              <a:rPr lang="en-US" sz="800" strike="sngStrike" dirty="0" smtClean="0"/>
              <a:t>/machine</a:t>
            </a:r>
            <a:r>
              <a:rPr lang="en-US" dirty="0" smtClean="0"/>
              <a:t>).HOMCE:LUX:1994</a:t>
            </a:r>
            <a:endParaRPr lang="en-US" dirty="0"/>
          </a:p>
        </p:txBody>
      </p:sp>
      <p:cxnSp>
        <p:nvCxnSpPr>
          <p:cNvPr id="185" name="Straight Connector 184"/>
          <p:cNvCxnSpPr/>
          <p:nvPr/>
        </p:nvCxnSpPr>
        <p:spPr>
          <a:xfrm>
            <a:off x="10887867" y="382046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6" name="TextBox 185"/>
          <p:cNvSpPr txBox="1"/>
          <p:nvPr/>
        </p:nvSpPr>
        <p:spPr>
          <a:xfrm>
            <a:off x="5183888" y="1313577"/>
            <a:ext cx="2006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Virigna</a:t>
            </a:r>
            <a:r>
              <a:rPr lang="en-US" dirty="0" smtClean="0"/>
              <a:t> Sworn Vol 2</a:t>
            </a:r>
            <a:endParaRPr lang="en-US" dirty="0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310730" y="1403069"/>
            <a:ext cx="1839254" cy="2398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8" name="TextBox 187"/>
          <p:cNvSpPr txBox="1"/>
          <p:nvPr/>
        </p:nvSpPr>
        <p:spPr>
          <a:xfrm>
            <a:off x="2338055" y="1718478"/>
            <a:ext cx="3581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2004 !</a:t>
            </a:r>
            <a:r>
              <a:rPr lang="en-US" dirty="0" err="1" smtClean="0"/>
              <a:t>STANFORD.PENTAGAON.</a:t>
            </a:r>
            <a:r>
              <a:rPr lang="en-US" sz="800" strike="sngStrike" dirty="0" err="1" smtClean="0"/>
              <a:t>emea.deere</a:t>
            </a:r>
            <a:endParaRPr lang="en-US" sz="800" strike="sngStrike" dirty="0"/>
          </a:p>
        </p:txBody>
      </p:sp>
      <p:cxnSp>
        <p:nvCxnSpPr>
          <p:cNvPr id="190" name="Straight Connector 189"/>
          <p:cNvCxnSpPr/>
          <p:nvPr/>
        </p:nvCxnSpPr>
        <p:spPr>
          <a:xfrm flipV="1">
            <a:off x="4375875" y="2849751"/>
            <a:ext cx="785455" cy="278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>
            <a:off x="2453401" y="2647522"/>
            <a:ext cx="5553996" cy="28880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420123" y="1408721"/>
            <a:ext cx="5629195" cy="11627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270806" y="1416821"/>
            <a:ext cx="3921192" cy="55180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4" name="TextBox 193"/>
          <p:cNvSpPr txBox="1"/>
          <p:nvPr/>
        </p:nvSpPr>
        <p:spPr>
          <a:xfrm>
            <a:off x="8413540" y="949335"/>
            <a:ext cx="808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Notes:</a:t>
            </a:r>
            <a:endParaRPr lang="en-US" b="1" dirty="0"/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197308" y="949335"/>
            <a:ext cx="3994690" cy="3641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6" name="Rectangle 1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98207" y="957239"/>
            <a:ext cx="2167215" cy="58591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59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942686" y="2114991"/>
            <a:ext cx="997399" cy="49321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2" y="3217237"/>
            <a:ext cx="1782229" cy="110685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2" y="4453363"/>
            <a:ext cx="1782229" cy="110685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673283" y="3425511"/>
            <a:ext cx="59536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JFK.BULLET.SHOOTER.”PENG”.24a(&lt;&lt;development&gt;&gt;) </a:t>
            </a:r>
            <a:r>
              <a:rPr lang="en-US" sz="800" strike="sngStrike" dirty="0"/>
              <a:t>house foundation</a:t>
            </a:r>
            <a:endParaRPr lang="en-US" sz="800" strike="sngStrik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910" y="4612134"/>
            <a:ext cx="1317295" cy="9867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33" y="3098984"/>
            <a:ext cx="685286" cy="513965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4" y="4324095"/>
            <a:ext cx="685286" cy="513965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418725" y="2148621"/>
            <a:ext cx="1133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Berlin Zoo</a:t>
            </a:r>
            <a:endParaRPr lang="en-US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2" y="1823394"/>
            <a:ext cx="1782229" cy="110685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017" y="1622663"/>
            <a:ext cx="685286" cy="51396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675964" y="2614991"/>
            <a:ext cx="35958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2014 </a:t>
            </a:r>
            <a:r>
              <a:rPr lang="en-US" sz="900" dirty="0" err="1" smtClean="0"/>
              <a:t>Employent</a:t>
            </a:r>
            <a:r>
              <a:rPr lang="en-US" sz="900" dirty="0" smtClean="0"/>
              <a:t> Contract: Gary Zhu, Visa, Manager !AVABILTIY.PRESIENT</a:t>
            </a:r>
            <a:endParaRPr 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2783541" y="213662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 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309" y="3246517"/>
            <a:ext cx="1561342" cy="1041708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4142651" y="3128449"/>
            <a:ext cx="777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 WAR.CPVA(&lt;&lt;development)&gt;&gt; </a:t>
            </a:r>
            <a:r>
              <a:rPr lang="en-US" strike="sngStrike" dirty="0" smtClean="0"/>
              <a:t>Michelle: </a:t>
            </a:r>
            <a:r>
              <a:rPr lang="en-US" dirty="0" smtClean="0"/>
              <a:t>HOMICEI:SUNSTROKE</a:t>
            </a:r>
            <a:r>
              <a:rPr lang="en-US" strike="sngStrike" dirty="0" smtClean="0"/>
              <a:t>(Kodak zoo)</a:t>
            </a:r>
            <a:endParaRPr lang="en-US" strike="sngStrike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6657" y="2120323"/>
            <a:ext cx="753448" cy="753448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6271820" y="2148621"/>
            <a:ext cx="1177850" cy="6972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532079" y="2166563"/>
            <a:ext cx="648026" cy="6648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840815" y="2336760"/>
            <a:ext cx="333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JFK.BULLET.SHOOTER.”Peng”.24a</a:t>
            </a:r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527" y="2166564"/>
            <a:ext cx="932889" cy="679260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>
            <a:off x="7180105" y="2117709"/>
            <a:ext cx="1177850" cy="69720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316146" y="2148619"/>
            <a:ext cx="1007691" cy="6648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186952" y="1823394"/>
            <a:ext cx="747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HOMIDE:LUX:VIOLETS </a:t>
            </a:r>
            <a:r>
              <a:rPr lang="en-US" strike="sngStrike" dirty="0" smtClean="0"/>
              <a:t>stern </a:t>
            </a:r>
            <a:r>
              <a:rPr lang="en-US" strike="sngStrike" dirty="0" err="1" smtClean="0"/>
              <a:t>tv</a:t>
            </a:r>
            <a:r>
              <a:rPr lang="en-US" strike="sngStrike" dirty="0" smtClean="0"/>
              <a:t> berlin zoo</a:t>
            </a:r>
            <a:r>
              <a:rPr lang="en-US" dirty="0" smtClean="0"/>
              <a:t>  1/4-pl-de;  IPX </a:t>
            </a:r>
            <a:r>
              <a:rPr lang="en-US" sz="800" strike="sngStrike" dirty="0" err="1" smtClean="0"/>
              <a:t>angle.elke</a:t>
            </a:r>
            <a:r>
              <a:rPr lang="en-US" dirty="0" err="1" smtClean="0"/>
              <a:t>.LINDENSTRASSE</a:t>
            </a:r>
            <a:endParaRPr lang="en-US" dirty="0"/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458" y="2147583"/>
            <a:ext cx="252561" cy="189177"/>
          </a:xfrm>
          <a:prstGeom prst="rect">
            <a:avLst/>
          </a:prstGeom>
        </p:spPr>
      </p:pic>
      <p:cxnSp>
        <p:nvCxnSpPr>
          <p:cNvPr id="61" name="Straight Connector 60"/>
          <p:cNvCxnSpPr>
            <a:stCxn id="57" idx="1"/>
          </p:cNvCxnSpPr>
          <p:nvPr/>
        </p:nvCxnSpPr>
        <p:spPr>
          <a:xfrm flipV="1">
            <a:off x="8545458" y="2117709"/>
            <a:ext cx="437177" cy="124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526" y="2206390"/>
            <a:ext cx="207332" cy="311564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332" y="2219321"/>
            <a:ext cx="557675" cy="312298"/>
          </a:xfrm>
          <a:prstGeom prst="rect">
            <a:avLst/>
          </a:prstGeom>
        </p:spPr>
      </p:pic>
      <p:sp>
        <p:nvSpPr>
          <p:cNvPr id="1025" name="TextBox 1024"/>
          <p:cNvSpPr txBox="1"/>
          <p:nvPr/>
        </p:nvSpPr>
        <p:spPr>
          <a:xfrm>
            <a:off x="8821853" y="223887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1028" name="Straight Connector 1027"/>
          <p:cNvCxnSpPr>
            <a:endCxn id="1025" idx="1"/>
          </p:cNvCxnSpPr>
          <p:nvPr/>
        </p:nvCxnSpPr>
        <p:spPr>
          <a:xfrm flipH="1" flipV="1">
            <a:off x="8821853" y="2423545"/>
            <a:ext cx="1422541" cy="1012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Connector 1029"/>
          <p:cNvCxnSpPr/>
          <p:nvPr/>
        </p:nvCxnSpPr>
        <p:spPr>
          <a:xfrm flipV="1">
            <a:off x="8942686" y="1936377"/>
            <a:ext cx="1626702" cy="1786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Rectangle 1030"/>
          <p:cNvSpPr/>
          <p:nvPr/>
        </p:nvSpPr>
        <p:spPr>
          <a:xfrm>
            <a:off x="2285145" y="1645560"/>
            <a:ext cx="2829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JFK(Berlin Zoo).AUSCHWITZ</a:t>
            </a:r>
            <a:endParaRPr lang="en-US" b="1" dirty="0"/>
          </a:p>
        </p:txBody>
      </p:sp>
      <p:cxnSp>
        <p:nvCxnSpPr>
          <p:cNvPr id="1033" name="Straight Connector 1032"/>
          <p:cNvCxnSpPr/>
          <p:nvPr/>
        </p:nvCxnSpPr>
        <p:spPr>
          <a:xfrm flipV="1">
            <a:off x="2399756" y="1879645"/>
            <a:ext cx="9520089" cy="43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581309" y="2997818"/>
            <a:ext cx="9520089" cy="999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35" name="Picture 103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56084" y="2052266"/>
            <a:ext cx="1889764" cy="734569"/>
          </a:xfrm>
          <a:prstGeom prst="rect">
            <a:avLst/>
          </a:prstGeom>
        </p:spPr>
      </p:pic>
      <p:cxnSp>
        <p:nvCxnSpPr>
          <p:cNvPr id="1037" name="Straight Arrow Connector 1036"/>
          <p:cNvCxnSpPr/>
          <p:nvPr/>
        </p:nvCxnSpPr>
        <p:spPr>
          <a:xfrm flipV="1">
            <a:off x="2783541" y="2614991"/>
            <a:ext cx="806823" cy="258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/>
          <p:cNvCxnSpPr/>
          <p:nvPr/>
        </p:nvCxnSpPr>
        <p:spPr>
          <a:xfrm flipH="1" flipV="1">
            <a:off x="4473892" y="2419550"/>
            <a:ext cx="1502256" cy="679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/>
          <p:cNvSpPr/>
          <p:nvPr/>
        </p:nvSpPr>
        <p:spPr>
          <a:xfrm>
            <a:off x="5266924" y="2064619"/>
            <a:ext cx="2345406" cy="7105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Auschwitz</a:t>
            </a:r>
            <a:endParaRPr lang="en-US" dirty="0"/>
          </a:p>
        </p:txBody>
      </p:sp>
      <p:cxnSp>
        <p:nvCxnSpPr>
          <p:cNvPr id="1042" name="Straight Connector 1041"/>
          <p:cNvCxnSpPr/>
          <p:nvPr/>
        </p:nvCxnSpPr>
        <p:spPr>
          <a:xfrm flipH="1" flipV="1">
            <a:off x="5673283" y="1930325"/>
            <a:ext cx="1612244" cy="943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3" name="TextBox 1042"/>
          <p:cNvSpPr txBox="1"/>
          <p:nvPr/>
        </p:nvSpPr>
        <p:spPr>
          <a:xfrm>
            <a:off x="4329952" y="4051559"/>
            <a:ext cx="4617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v2.FBI:KIDNAPPING </a:t>
            </a:r>
            <a:r>
              <a:rPr lang="en-US" strike="sngStrike" dirty="0" err="1" smtClean="0"/>
              <a:t>roth.ibm.dmiler.apple</a:t>
            </a:r>
            <a:endParaRPr lang="en-US" strike="sngStrike" dirty="0"/>
          </a:p>
        </p:txBody>
      </p:sp>
      <p:sp>
        <p:nvSpPr>
          <p:cNvPr id="1044" name="TextBox 1043"/>
          <p:cNvSpPr txBox="1"/>
          <p:nvPr/>
        </p:nvSpPr>
        <p:spPr>
          <a:xfrm>
            <a:off x="6638597" y="3870831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1046" name="Rectangle 1045"/>
          <p:cNvSpPr/>
          <p:nvPr/>
        </p:nvSpPr>
        <p:spPr>
          <a:xfrm>
            <a:off x="2247174" y="2933386"/>
            <a:ext cx="308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JFK(</a:t>
            </a:r>
            <a:r>
              <a:rPr lang="en-US" b="1" dirty="0" err="1" smtClean="0"/>
              <a:t>Karlruhe</a:t>
            </a:r>
            <a:r>
              <a:rPr lang="en-US" b="1" dirty="0" smtClean="0"/>
              <a:t> Zoo</a:t>
            </a:r>
            <a:r>
              <a:rPr lang="en-US" b="1" dirty="0"/>
              <a:t>).AUSCHWITZ</a:t>
            </a:r>
            <a:endParaRPr lang="en-US" b="1" dirty="0"/>
          </a:p>
        </p:txBody>
      </p:sp>
      <p:sp>
        <p:nvSpPr>
          <p:cNvPr id="1047" name="TextBox 1046"/>
          <p:cNvSpPr txBox="1"/>
          <p:nvPr/>
        </p:nvSpPr>
        <p:spPr>
          <a:xfrm>
            <a:off x="5338593" y="1764914"/>
            <a:ext cx="21403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WW1,WW2.LARYY.v[2].FBI:KIDNAPPING </a:t>
            </a:r>
            <a:r>
              <a:rPr lang="en-US" sz="800" dirty="0" err="1" smtClean="0"/>
              <a:t>US.alg</a:t>
            </a:r>
            <a:endParaRPr lang="en-US" sz="800" dirty="0"/>
          </a:p>
        </p:txBody>
      </p:sp>
      <p:sp>
        <p:nvSpPr>
          <p:cNvPr id="1048" name="Can 1047"/>
          <p:cNvSpPr/>
          <p:nvPr/>
        </p:nvSpPr>
        <p:spPr>
          <a:xfrm>
            <a:off x="1532964" y="1548691"/>
            <a:ext cx="752181" cy="77260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049" name="TextBox 1048"/>
          <p:cNvSpPr txBox="1"/>
          <p:nvPr/>
        </p:nvSpPr>
        <p:spPr>
          <a:xfrm>
            <a:off x="1638628" y="2058823"/>
            <a:ext cx="5485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planning</a:t>
            </a:r>
            <a:endParaRPr lang="en-US" sz="800" strike="sngStrike" dirty="0"/>
          </a:p>
        </p:txBody>
      </p:sp>
      <p:cxnSp>
        <p:nvCxnSpPr>
          <p:cNvPr id="1051" name="Straight Connector 1050"/>
          <p:cNvCxnSpPr>
            <a:stCxn id="1049" idx="1"/>
          </p:cNvCxnSpPr>
          <p:nvPr/>
        </p:nvCxnSpPr>
        <p:spPr>
          <a:xfrm flipV="1">
            <a:off x="1638628" y="1830226"/>
            <a:ext cx="432219" cy="3363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367488" y="3265369"/>
            <a:ext cx="9520089" cy="10587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2" name="Rectangle 1051"/>
          <p:cNvSpPr/>
          <p:nvPr/>
        </p:nvSpPr>
        <p:spPr>
          <a:xfrm>
            <a:off x="2244622" y="4320156"/>
            <a:ext cx="3063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JFK(Oakland </a:t>
            </a:r>
            <a:r>
              <a:rPr lang="en-US" b="1" dirty="0"/>
              <a:t>Zoo).AUSCHWITZ</a:t>
            </a:r>
            <a:endParaRPr lang="en-US" b="1" dirty="0"/>
          </a:p>
        </p:txBody>
      </p:sp>
      <p:sp>
        <p:nvSpPr>
          <p:cNvPr id="1053" name="TextBox 1052"/>
          <p:cNvSpPr txBox="1"/>
          <p:nvPr/>
        </p:nvSpPr>
        <p:spPr>
          <a:xfrm>
            <a:off x="4326978" y="4865965"/>
            <a:ext cx="63565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HOMCIE:KYSTAL  dui x/y 2014 CPVA </a:t>
            </a:r>
            <a:r>
              <a:rPr lang="en-US" dirty="0" err="1" smtClean="0"/>
              <a:t>driing</a:t>
            </a:r>
            <a:r>
              <a:rPr lang="en-US" dirty="0" smtClean="0"/>
              <a:t> to sf high @ </a:t>
            </a:r>
            <a:r>
              <a:rPr lang="en-US" dirty="0" err="1" smtClean="0"/>
              <a:t>oaland</a:t>
            </a:r>
            <a:r>
              <a:rPr lang="en-US" dirty="0" smtClean="0"/>
              <a:t> zoo</a:t>
            </a:r>
          </a:p>
          <a:p>
            <a:r>
              <a:rPr lang="en-US" strike="sngStrike" dirty="0" err="1" smtClean="0"/>
              <a:t>Remtoe</a:t>
            </a:r>
            <a:r>
              <a:rPr lang="en-US" strike="sngStrike" dirty="0" smtClean="0"/>
              <a:t> control car</a:t>
            </a:r>
            <a:r>
              <a:rPr lang="en-US" dirty="0" smtClean="0"/>
              <a:t>,  </a:t>
            </a:r>
            <a:r>
              <a:rPr lang="en-US" strike="sngStrike" dirty="0" err="1" smtClean="0"/>
              <a:t>genetech.facebook</a:t>
            </a:r>
            <a:endParaRPr lang="en-US" strike="sngStrike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319354" y="4620701"/>
            <a:ext cx="9520089" cy="101141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4" name="TextBox 1053"/>
          <p:cNvSpPr txBox="1"/>
          <p:nvPr/>
        </p:nvSpPr>
        <p:spPr>
          <a:xfrm>
            <a:off x="3904759" y="5953624"/>
            <a:ext cx="545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Atlantic Hotel: Peace and Quiet is 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; Black Dress 70</a:t>
            </a:r>
            <a:endParaRPr lang="en-US" strike="sngStrike" dirty="0"/>
          </a:p>
        </p:txBody>
      </p:sp>
      <p:sp>
        <p:nvSpPr>
          <p:cNvPr id="1055" name="TextBox 1054"/>
          <p:cNvSpPr txBox="1"/>
          <p:nvPr/>
        </p:nvSpPr>
        <p:spPr>
          <a:xfrm>
            <a:off x="3489183" y="5688773"/>
            <a:ext cx="732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8Y SQ.ATOMCLOCIK(PRESIDNET.AVABILITY 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)</a:t>
            </a:r>
            <a:r>
              <a:rPr lang="en-US" dirty="0" smtClean="0"/>
              <a:t>.</a:t>
            </a:r>
            <a:r>
              <a:rPr lang="en-US" b="1" dirty="0" smtClean="0"/>
              <a:t>CPVA</a:t>
            </a:r>
            <a:r>
              <a:rPr lang="en-US" dirty="0" smtClean="0"/>
              <a:t>.v2.FBI:KIDNAPPING)</a:t>
            </a:r>
            <a:endParaRPr lang="en-US" dirty="0"/>
          </a:p>
        </p:txBody>
      </p:sp>
      <p:sp>
        <p:nvSpPr>
          <p:cNvPr id="1058" name="TextBox 1057"/>
          <p:cNvSpPr txBox="1"/>
          <p:nvPr/>
        </p:nvSpPr>
        <p:spPr>
          <a:xfrm>
            <a:off x="9089036" y="2412655"/>
            <a:ext cx="19062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Assuem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micehala</a:t>
            </a:r>
            <a:r>
              <a:rPr lang="en-US" sz="800" strike="sngStrike" dirty="0" smtClean="0"/>
              <a:t>),</a:t>
            </a:r>
            <a:r>
              <a:rPr lang="en-US" sz="800" strike="sngStrike" dirty="0" err="1" smtClean="0"/>
              <a:t>angela.patricia</a:t>
            </a:r>
            <a:endParaRPr lang="en-US" sz="800" strike="sngStrike" dirty="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98047" y="876338"/>
            <a:ext cx="12147546" cy="575176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 rot="3954501">
            <a:off x="2106609" y="5634905"/>
            <a:ext cx="431166" cy="833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463399" y="4688261"/>
            <a:ext cx="28135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IPX 2014 </a:t>
            </a:r>
            <a:r>
              <a:rPr lang="en-US" sz="800" strike="sngStrike" dirty="0" err="1" smtClean="0"/>
              <a:t>csoc.motnring</a:t>
            </a:r>
            <a:r>
              <a:rPr lang="en-US" sz="800" strike="sngStrike" dirty="0" smtClean="0"/>
              <a:t> fry </a:t>
            </a:r>
            <a:r>
              <a:rPr lang="en-US" sz="800" strike="sngStrike" dirty="0" err="1" smtClean="0"/>
              <a:t>klu-lu-klan</a:t>
            </a:r>
            <a:endParaRPr lang="en-US" sz="800" strike="sngStrike" dirty="0" smtClean="0"/>
          </a:p>
          <a:p>
            <a:r>
              <a:rPr lang="en-US" sz="800" dirty="0" smtClean="0"/>
              <a:t>Mother:</a:t>
            </a:r>
            <a:r>
              <a:rPr lang="en-US" sz="800" strike="sngStrike" dirty="0" smtClean="0"/>
              <a:t> I saw you will </a:t>
            </a:r>
            <a:r>
              <a:rPr lang="en-US" sz="800" strike="sngStrike" dirty="0" err="1" smtClean="0"/>
              <a:t>klu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lkl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kklan</a:t>
            </a:r>
            <a:r>
              <a:rPr lang="en-US" sz="800" strike="sngStrike" dirty="0" smtClean="0"/>
              <a:t> data on </a:t>
            </a:r>
            <a:r>
              <a:rPr lang="en-US" sz="800" strike="sngStrike" dirty="0" err="1" smtClean="0"/>
              <a:t>facebook</a:t>
            </a:r>
            <a:r>
              <a:rPr lang="en-US" sz="800" strike="sngStrike" dirty="0" smtClean="0"/>
              <a:t>, here fries</a:t>
            </a:r>
            <a:endParaRPr lang="en-US" sz="800" strike="sngStrike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017" y="1532585"/>
            <a:ext cx="745125" cy="1119724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210614" y="1532585"/>
            <a:ext cx="1687132" cy="1455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059" y="1432045"/>
            <a:ext cx="1139080" cy="16563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602881" y="1496393"/>
            <a:ext cx="902598" cy="119210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60083" y="19077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369931" y="446496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2017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378" y="4206807"/>
            <a:ext cx="1310312" cy="78618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53071" y="4464960"/>
            <a:ext cx="6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“Joe”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229378" y="4206806"/>
            <a:ext cx="4047612" cy="78618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957" y="991922"/>
            <a:ext cx="405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FBI:TERRORIM:HAMBURG</a:t>
            </a:r>
            <a:r>
              <a:rPr lang="en-US" dirty="0" smtClean="0">
                <a:sym typeface="Wingdings" panose="05000000000000000000" pitchFamily="2" charset="2"/>
              </a:rPr>
              <a:t>:911 GERMANY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75797" y="17515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310" y="2016272"/>
            <a:ext cx="2105545" cy="14770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507" y="1968643"/>
            <a:ext cx="1103064" cy="152465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404577" y="186079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1993</a:t>
            </a:r>
            <a:endParaRPr lang="en-US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0723557" y="3591586"/>
            <a:ext cx="1486384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807340" y="35389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2006</a:t>
            </a:r>
            <a:endParaRPr lang="en-US" b="1" dirty="0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2864722" y="3947783"/>
            <a:ext cx="7806321" cy="13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897746" y="3572648"/>
            <a:ext cx="7773297" cy="34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029573" y="3578451"/>
            <a:ext cx="5049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Roth.ibm.dmailer.proflics.employe.markus.brielman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512597" y="3544866"/>
            <a:ext cx="1200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HAMBURG</a:t>
            </a:r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559135" y="3586358"/>
            <a:ext cx="7088356" cy="3483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671043" y="2328127"/>
            <a:ext cx="2512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kaider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doner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sz="1400" dirty="0" smtClean="0"/>
              <a:t>VIEMNA WAR </a:t>
            </a:r>
            <a:r>
              <a:rPr lang="en-US" sz="800" strike="sngStrike" dirty="0" smtClean="0"/>
              <a:t>3dm </a:t>
            </a:r>
            <a:r>
              <a:rPr lang="en-US" sz="800" strike="sngStrike" dirty="0" err="1" smtClean="0"/>
              <a:t>ciggerete</a:t>
            </a:r>
            <a:endParaRPr lang="en-US" sz="800" strike="sngStrike" dirty="0" smtClean="0"/>
          </a:p>
          <a:p>
            <a:r>
              <a:rPr lang="en-US" dirty="0" smtClean="0"/>
              <a:t>CHEKCPIN CHARILE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11547882" y="2658911"/>
            <a:ext cx="3325462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!black; </a:t>
            </a:r>
            <a:r>
              <a:rPr lang="en-US" dirty="0" smtClean="0"/>
              <a:t>2014 c</a:t>
            </a:r>
            <a:r>
              <a:rPr lang="en-US" sz="800" strike="sngStrike" dirty="0" smtClean="0"/>
              <a:t>isco </a:t>
            </a:r>
            <a:r>
              <a:rPr lang="en-US" sz="800" strike="sngStrike" dirty="0" err="1" smtClean="0"/>
              <a:t>motnroing</a:t>
            </a:r>
            <a:r>
              <a:rPr lang="en-US" sz="800" strike="sngStrike" dirty="0" smtClean="0"/>
              <a:t> </a:t>
            </a:r>
          </a:p>
          <a:p>
            <a:r>
              <a:rPr lang="en-US" sz="900" strike="sngStrike" dirty="0" smtClean="0"/>
              <a:t>Walk to food trucks</a:t>
            </a:r>
          </a:p>
          <a:p>
            <a:r>
              <a:rPr lang="en-US" dirty="0" smtClean="0"/>
              <a:t>1994 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walk to</a:t>
            </a:r>
            <a:r>
              <a:rPr lang="en-US" dirty="0" smtClean="0"/>
              <a:t> CHECKPON CHARLIE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361453" y="5052288"/>
            <a:ext cx="18117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Joesep</a:t>
            </a:r>
            <a:r>
              <a:rPr lang="en-US" sz="800" strike="sngStrike" dirty="0" smtClean="0"/>
              <a:t>; painted wall at cisco for </a:t>
            </a:r>
            <a:r>
              <a:rPr lang="en-US" sz="800" strike="sngStrike" dirty="0" err="1" smtClean="0"/>
              <a:t>anglea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6471377" y="4992994"/>
            <a:ext cx="2165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Joehsoe</a:t>
            </a:r>
            <a:r>
              <a:rPr lang="en-US" sz="800" strike="sngStrike" dirty="0" smtClean="0"/>
              <a:t> panted </a:t>
            </a:r>
            <a:r>
              <a:rPr lang="en-US" sz="800" strike="sngStrike" dirty="0" err="1" smtClean="0"/>
              <a:t>jason</a:t>
            </a:r>
            <a:r>
              <a:rPr lang="en-US" sz="800" strike="sngStrike" dirty="0" smtClean="0"/>
              <a:t> basement for wall 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779887" y="2302251"/>
            <a:ext cx="4047612" cy="11414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2807340" y="1444758"/>
            <a:ext cx="0" cy="51379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054180" y="2987899"/>
            <a:ext cx="131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Gerda; </a:t>
            </a:r>
            <a:r>
              <a:rPr lang="en-US" strike="sngStrike" dirty="0" err="1" smtClean="0"/>
              <a:t>Korn</a:t>
            </a:r>
            <a:endParaRPr lang="en-US" strike="sngStrike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4099" y="3117973"/>
            <a:ext cx="178904" cy="178904"/>
          </a:xfrm>
          <a:prstGeom prst="rect">
            <a:avLst/>
          </a:prstGeom>
        </p:spPr>
      </p:pic>
      <p:cxnSp>
        <p:nvCxnSpPr>
          <p:cNvPr id="50" name="Straight Connector 49"/>
          <p:cNvCxnSpPr>
            <a:stCxn id="47" idx="1"/>
          </p:cNvCxnSpPr>
          <p:nvPr/>
        </p:nvCxnSpPr>
        <p:spPr>
          <a:xfrm>
            <a:off x="2054180" y="3172565"/>
            <a:ext cx="1642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136" y="3029570"/>
            <a:ext cx="110940" cy="297189"/>
          </a:xfrm>
          <a:prstGeom prst="rect">
            <a:avLst/>
          </a:prstGeom>
        </p:spPr>
      </p:pic>
      <p:cxnSp>
        <p:nvCxnSpPr>
          <p:cNvPr id="52" name="Straight Connector 51"/>
          <p:cNvCxnSpPr/>
          <p:nvPr/>
        </p:nvCxnSpPr>
        <p:spPr>
          <a:xfrm>
            <a:off x="2234350" y="3172565"/>
            <a:ext cx="16421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074312" y="2741511"/>
            <a:ext cx="1802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Hamburg.</a:t>
            </a:r>
            <a:r>
              <a:rPr lang="en-US" sz="800" strike="sngStrike" dirty="0" err="1" smtClean="0"/>
              <a:t>angle.elke.gerda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1985620" y="3172320"/>
            <a:ext cx="392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Posidon,Tyson</a:t>
            </a:r>
            <a:r>
              <a:rPr lang="en-US" dirty="0" smtClean="0"/>
              <a:t>, </a:t>
            </a:r>
            <a:r>
              <a:rPr lang="en-US" dirty="0" err="1" smtClean="0"/>
              <a:t>Hansapark</a:t>
            </a:r>
            <a:r>
              <a:rPr lang="en-US" dirty="0" smtClean="0"/>
              <a:t>; LUFT/HANSA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895163" y="2617200"/>
            <a:ext cx="2362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r>
              <a:rPr lang="en-US" dirty="0" smtClean="0"/>
              <a:t> ATOMPHY</a:t>
            </a:r>
            <a:r>
              <a:rPr lang="en-US" strike="sngStrike" dirty="0" smtClean="0"/>
              <a:t>(HAHN)</a:t>
            </a:r>
            <a:endParaRPr lang="en-US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895403" y="2889867"/>
            <a:ext cx="3856040" cy="553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505478" y="2722379"/>
            <a:ext cx="1688701" cy="55387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6392010" y="4442372"/>
            <a:ext cx="375872" cy="4417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11237843" y="1751527"/>
            <a:ext cx="28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LABO COR CIVIL S.KOREA</a:t>
            </a:r>
            <a:endParaRPr lang="en-US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7155" y="2046357"/>
            <a:ext cx="1008887" cy="143307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0407800" y="3408290"/>
            <a:ext cx="607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Proxy.aws</a:t>
            </a:r>
            <a:endParaRPr lang="en-US" sz="800" strike="sngStrike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4588" y="987654"/>
            <a:ext cx="1154315" cy="768144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32" y="5832320"/>
            <a:ext cx="555227" cy="555227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73179" y="5761417"/>
            <a:ext cx="517979" cy="626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0" name="Chord 69"/>
          <p:cNvSpPr/>
          <p:nvPr/>
        </p:nvSpPr>
        <p:spPr>
          <a:xfrm>
            <a:off x="1749287" y="6038589"/>
            <a:ext cx="471811" cy="335705"/>
          </a:xfrm>
          <a:prstGeom prst="chor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2074312" y="5486400"/>
            <a:ext cx="431166" cy="1096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1749287" y="548640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Baby steps</a:t>
            </a:r>
            <a:endParaRPr lang="en-US" strike="sngStrike" dirty="0"/>
          </a:p>
        </p:txBody>
      </p:sp>
      <p:sp>
        <p:nvSpPr>
          <p:cNvPr id="77" name="TextBox 76"/>
          <p:cNvSpPr txBox="1"/>
          <p:nvPr/>
        </p:nvSpPr>
        <p:spPr>
          <a:xfrm flipH="1">
            <a:off x="9903623" y="6320044"/>
            <a:ext cx="2496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0.00001 Mob: </a:t>
            </a:r>
            <a:r>
              <a:rPr lang="en-US" sz="800" dirty="0" smtClean="0"/>
              <a:t>§</a:t>
            </a:r>
            <a:r>
              <a:rPr lang="en-US" sz="800" dirty="0" err="1" smtClean="0"/>
              <a:t>Accomplis</a:t>
            </a:r>
            <a:r>
              <a:rPr lang="en-US" sz="800" dirty="0" smtClean="0"/>
              <a:t> 2010 </a:t>
            </a:r>
            <a:r>
              <a:rPr lang="en-US" sz="800" dirty="0" err="1" smtClean="0"/>
              <a:t>Moutain</a:t>
            </a:r>
            <a:r>
              <a:rPr lang="en-US" sz="800" dirty="0" smtClean="0"/>
              <a:t> View HOMCE:ITALIE:20, HOMCE:DOG   that’s </a:t>
            </a:r>
            <a:r>
              <a:rPr lang="en-US" sz="800" dirty="0" err="1" smtClean="0"/>
              <a:t>convient</a:t>
            </a:r>
            <a:r>
              <a:rPr lang="en-US" sz="800" dirty="0" smtClean="0"/>
              <a:t>, new baby dog died? x/y  </a:t>
            </a:r>
            <a:r>
              <a:rPr lang="en-US" sz="800" dirty="0" err="1" smtClean="0"/>
              <a:t>aufleidnt</a:t>
            </a:r>
            <a:r>
              <a:rPr lang="en-US" sz="800" dirty="0" smtClean="0"/>
              <a:t>/algebra   that’s </a:t>
            </a:r>
            <a:r>
              <a:rPr lang="en-US" sz="800" dirty="0" err="1" smtClean="0"/>
              <a:t>convient</a:t>
            </a:r>
            <a:r>
              <a:rPr lang="en-US" sz="800" dirty="0" smtClean="0"/>
              <a:t> HOMCE:ITALEI:20 die </a:t>
            </a:r>
            <a:r>
              <a:rPr lang="en-US" sz="800" dirty="0" err="1" smtClean="0"/>
              <a:t>VIRING.</a:t>
            </a:r>
            <a:r>
              <a:rPr lang="en-US" sz="800" strike="sngStrike" dirty="0" err="1" smtClean="0"/>
              <a:t>pinto</a:t>
            </a:r>
            <a:endParaRPr lang="en-US" sz="800" strike="sngStrike" dirty="0"/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9806609" y="6206441"/>
            <a:ext cx="1345135" cy="698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677" y="5492477"/>
            <a:ext cx="679686" cy="679686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374" y="5516740"/>
            <a:ext cx="888549" cy="623311"/>
          </a:xfrm>
          <a:prstGeom prst="rect">
            <a:avLst/>
          </a:prstGeom>
        </p:spPr>
      </p:pic>
      <p:cxnSp>
        <p:nvCxnSpPr>
          <p:cNvPr id="83" name="Straight Connector 82"/>
          <p:cNvCxnSpPr>
            <a:endCxn id="80" idx="0"/>
          </p:cNvCxnSpPr>
          <p:nvPr/>
        </p:nvCxnSpPr>
        <p:spPr>
          <a:xfrm flipV="1">
            <a:off x="3304099" y="5492477"/>
            <a:ext cx="111421" cy="6475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27906" y="5483803"/>
            <a:ext cx="627456" cy="6261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731987" y="5483014"/>
            <a:ext cx="1056075" cy="9045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239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 rot="3954501">
            <a:off x="4565861" y="1546825"/>
            <a:ext cx="431166" cy="83387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hord 4"/>
          <p:cNvSpPr/>
          <p:nvPr/>
        </p:nvSpPr>
        <p:spPr>
          <a:xfrm>
            <a:off x="4208539" y="1950509"/>
            <a:ext cx="471811" cy="335705"/>
          </a:xfrm>
          <a:prstGeom prst="chord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4753741" y="1234433"/>
            <a:ext cx="431166" cy="10963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208539" y="1398320"/>
            <a:ext cx="118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Baby steps</a:t>
            </a:r>
            <a:endParaRPr lang="en-US" strike="sngStrike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760" y="1181352"/>
            <a:ext cx="1062523" cy="106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667" y="1375617"/>
            <a:ext cx="1220198" cy="85596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V="1">
            <a:off x="1649857" y="1386096"/>
            <a:ext cx="792204" cy="74102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533455" y="1454586"/>
            <a:ext cx="1153703" cy="7283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208537" y="1398319"/>
            <a:ext cx="1056075" cy="837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390918" y="1207293"/>
            <a:ext cx="10019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390918" y="2299691"/>
            <a:ext cx="10019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378395" y="4952082"/>
            <a:ext cx="1001976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66670" y="137117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1999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516" y="1271529"/>
            <a:ext cx="1373255" cy="963328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5585516" y="1371179"/>
            <a:ext cx="995588" cy="872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585515" y="1422096"/>
            <a:ext cx="1396197" cy="837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 flipH="1" flipV="1">
            <a:off x="5756856" y="1454586"/>
            <a:ext cx="1004552" cy="4959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279675" y="1582986"/>
            <a:ext cx="2937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§Assault, §Domestic </a:t>
            </a:r>
            <a:r>
              <a:rPr lang="en-US" dirty="0" err="1" smtClean="0"/>
              <a:t>Viloance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9059" y="1380464"/>
            <a:ext cx="585104" cy="835862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10019763" y="1422096"/>
            <a:ext cx="1390919" cy="837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331055" y="1379188"/>
            <a:ext cx="603107" cy="8371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368135" y="2355508"/>
            <a:ext cx="2034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v2.FBI:KIDNAPPING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512483" y="2560470"/>
            <a:ext cx="7521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Gorhoh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seitz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4512483" y="2753308"/>
            <a:ext cx="18710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MAINSTREE(HOMCE:FACOTRY:WORKER</a:t>
            </a:r>
            <a:r>
              <a:rPr lang="en-US" sz="800" dirty="0" smtClean="0">
                <a:sym typeface="Wingdings" panose="05000000000000000000" pitchFamily="2" charset="2"/>
              </a:rPr>
              <a:t>)</a:t>
            </a:r>
            <a:endParaRPr lang="en-US" sz="800" dirty="0"/>
          </a:p>
        </p:txBody>
      </p:sp>
      <p:sp>
        <p:nvSpPr>
          <p:cNvPr id="39" name="Rectangle 38"/>
          <p:cNvSpPr/>
          <p:nvPr/>
        </p:nvSpPr>
        <p:spPr>
          <a:xfrm>
            <a:off x="5394120" y="2468879"/>
            <a:ext cx="989388" cy="12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CHART</a:t>
            </a:r>
            <a:endParaRPr lang="en-US" sz="800" dirty="0"/>
          </a:p>
        </p:txBody>
      </p:sp>
      <p:sp>
        <p:nvSpPr>
          <p:cNvPr id="40" name="Rectangle 39"/>
          <p:cNvSpPr/>
          <p:nvPr/>
        </p:nvSpPr>
        <p:spPr>
          <a:xfrm>
            <a:off x="5394120" y="2591248"/>
            <a:ext cx="989388" cy="1620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907629" y="2315565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x/y      </a:t>
            </a:r>
            <a:r>
              <a:rPr lang="en-US" strike="sngStrike" dirty="0" err="1" smtClean="0"/>
              <a:t>kindergarden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8461420" y="2968752"/>
            <a:ext cx="338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MILITARY.</a:t>
            </a:r>
            <a:r>
              <a:rPr lang="en-US" strike="sngStrike" dirty="0" err="1" smtClean="0"/>
              <a:t>gorhohe</a:t>
            </a:r>
            <a:r>
              <a:rPr lang="en-US" strike="sngStrike" dirty="0" smtClean="0"/>
              <a:t>(mika,C5/J5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7791718" y="2355508"/>
            <a:ext cx="437882" cy="420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8395" y="3143250"/>
            <a:ext cx="2336920" cy="1446050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1293614" y="2742650"/>
            <a:ext cx="143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Kindergarden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713823" y="1082177"/>
            <a:ext cx="4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DL</a:t>
            </a:r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7906489" y="12026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nonPolciCfgLogical</a:t>
            </a:r>
            <a:endParaRPr lang="en-US" sz="1000" dirty="0" smtClean="0"/>
          </a:p>
          <a:p>
            <a:r>
              <a:rPr lang="en-US" sz="800" dirty="0" smtClean="0"/>
              <a:t>Meiers/Meiers/Meiers/Meiers/</a:t>
            </a:r>
            <a:endParaRPr lang="en-US" sz="800" dirty="0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905114" y="3096525"/>
            <a:ext cx="3252650" cy="160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334077" y="2787301"/>
            <a:ext cx="2636790" cy="1849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952" y="5674066"/>
            <a:ext cx="1782229" cy="110685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9797193" y="5405345"/>
            <a:ext cx="2256433" cy="53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Max-Plank-</a:t>
            </a:r>
            <a:r>
              <a:rPr lang="en-US" dirty="0" err="1" smtClean="0"/>
              <a:t>Strasse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5932" y="5779122"/>
            <a:ext cx="1594968" cy="1030506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63725" y="5863834"/>
            <a:ext cx="2512996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“He fucked her here” </a:t>
            </a:r>
            <a:r>
              <a:rPr lang="en-US" dirty="0" smtClean="0"/>
              <a:t>x/y</a:t>
            </a:r>
          </a:p>
          <a:p>
            <a:r>
              <a:rPr lang="en-US" sz="1100" strike="sngStrike" dirty="0" smtClean="0"/>
              <a:t>Outside on the ground</a:t>
            </a:r>
            <a:endParaRPr lang="en-US" sz="1100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500099" y="5796896"/>
            <a:ext cx="1610800" cy="10579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9280" y="5772076"/>
            <a:ext cx="551017" cy="5510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9130" y="6070754"/>
            <a:ext cx="942412" cy="56164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flipH="1">
            <a:off x="9286766" y="5843468"/>
            <a:ext cx="329506" cy="81232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611" y="5456479"/>
            <a:ext cx="688652" cy="427689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620" y="5390143"/>
            <a:ext cx="688652" cy="427689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9123284" y="6573706"/>
            <a:ext cx="6799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Ghoeho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dj</a:t>
            </a:r>
            <a:r>
              <a:rPr lang="en-US" sz="800" strike="sngStrike" dirty="0" smtClean="0"/>
              <a:t>) </a:t>
            </a:r>
            <a:endParaRPr lang="en-US" sz="800" strike="sngStrike" dirty="0"/>
          </a:p>
        </p:txBody>
      </p:sp>
      <p:sp>
        <p:nvSpPr>
          <p:cNvPr id="64" name="Rectangle 63"/>
          <p:cNvSpPr/>
          <p:nvPr/>
        </p:nvSpPr>
        <p:spPr>
          <a:xfrm>
            <a:off x="9870914" y="6446286"/>
            <a:ext cx="1024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Phi/</a:t>
            </a:r>
            <a:r>
              <a:rPr lang="en-US" strike="sngStrike" dirty="0" err="1"/>
              <a:t>kim</a:t>
            </a:r>
            <a:r>
              <a:rPr lang="en-US" dirty="0"/>
              <a:t>: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123283" y="6701906"/>
            <a:ext cx="6286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Bar tender</a:t>
            </a:r>
            <a:endParaRPr lang="en-US" sz="800" strike="sngStrike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216489" y="5439192"/>
            <a:ext cx="6837135" cy="13841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Connector 67"/>
          <p:cNvCxnSpPr>
            <a:endCxn id="62" idx="2"/>
          </p:cNvCxnSpPr>
          <p:nvPr/>
        </p:nvCxnSpPr>
        <p:spPr>
          <a:xfrm flipV="1">
            <a:off x="7992124" y="5817832"/>
            <a:ext cx="1279822" cy="6741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9123283" y="5871523"/>
            <a:ext cx="726286" cy="620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8012275" y="5778195"/>
            <a:ext cx="1169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Users)</a:t>
            </a:r>
            <a:endParaRPr lang="en-US" sz="800" strike="sngStrike" dirty="0"/>
          </a:p>
        </p:txBody>
      </p:sp>
      <p:sp>
        <p:nvSpPr>
          <p:cNvPr id="72" name="TextBox 71"/>
          <p:cNvSpPr txBox="1"/>
          <p:nvPr/>
        </p:nvSpPr>
        <p:spPr>
          <a:xfrm>
            <a:off x="3139605" y="555300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</a:t>
            </a:r>
            <a:endParaRPr lang="en-US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3139605" y="5553009"/>
            <a:ext cx="364867" cy="427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242851" y="5851404"/>
            <a:ext cx="650336" cy="55020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74748" y="5414239"/>
            <a:ext cx="1273662" cy="496513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55818" y="5602389"/>
            <a:ext cx="380236" cy="3199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318006" y="5014963"/>
            <a:ext cx="10735618" cy="17916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8402219" y="4958892"/>
            <a:ext cx="35173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1994 </a:t>
            </a:r>
            <a:r>
              <a:rPr lang="en-US" sz="800" strike="sngStrike" dirty="0" err="1" smtClean="0"/>
              <a:t>Davidon</a:t>
            </a:r>
            <a:r>
              <a:rPr lang="en-US" sz="800" dirty="0" smtClean="0"/>
              <a:t>.§</a:t>
            </a:r>
            <a:r>
              <a:rPr lang="en-US" sz="800" dirty="0" err="1" smtClean="0"/>
              <a:t>Fahrlaessig</a:t>
            </a:r>
            <a:r>
              <a:rPr lang="en-US" sz="800" dirty="0" smtClean="0"/>
              <a:t> </a:t>
            </a:r>
            <a:r>
              <a:rPr lang="en-US" sz="800" dirty="0" err="1" smtClean="0"/>
              <a:t>Hnaldung</a:t>
            </a:r>
            <a:r>
              <a:rPr lang="en-US" sz="800" dirty="0" smtClean="0"/>
              <a:t>, </a:t>
            </a:r>
            <a:r>
              <a:rPr lang="en-US" sz="800" dirty="0" err="1" smtClean="0"/>
              <a:t>Negligance</a:t>
            </a:r>
            <a:r>
              <a:rPr lang="en-US" sz="800" dirty="0" smtClean="0"/>
              <a:t> Driving;  </a:t>
            </a:r>
            <a:r>
              <a:rPr lang="en-US" sz="800" dirty="0" err="1" smtClean="0"/>
              <a:t>Neckbrace</a:t>
            </a:r>
            <a:r>
              <a:rPr lang="en-US" sz="800" dirty="0" smtClean="0"/>
              <a:t> </a:t>
            </a:r>
            <a:r>
              <a:rPr lang="en-US" sz="800" dirty="0" err="1" smtClean="0"/>
              <a:t>Motorcyle</a:t>
            </a:r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8555072" y="5144539"/>
            <a:ext cx="36295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2:46PM </a:t>
            </a:r>
            <a:r>
              <a:rPr lang="en-US" sz="800" strike="sngStrike" dirty="0" err="1" smtClean="0"/>
              <a:t>Motocyle</a:t>
            </a:r>
            <a:r>
              <a:rPr lang="en-US" sz="800" dirty="0" smtClean="0"/>
              <a:t> COURT 41.000.SQ.PREA.§187</a:t>
            </a:r>
            <a:r>
              <a:rPr lang="en-US" sz="800" strike="sngStrike" dirty="0" smtClean="0"/>
              <a:t>.accident.neckbrace.appel.davision</a:t>
            </a:r>
            <a:endParaRPr lang="en-US" sz="800" strike="sngStrike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479" y="3083056"/>
            <a:ext cx="2187530" cy="1446497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5585515" y="2968752"/>
            <a:ext cx="2784494" cy="16205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>
            <a:off x="7893611" y="1921635"/>
            <a:ext cx="1722661" cy="1079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122572" y="3042906"/>
            <a:ext cx="2338848" cy="147186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8689240" y="3536666"/>
            <a:ext cx="275735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nonPoliceLanuage.</a:t>
            </a:r>
            <a:r>
              <a:rPr lang="en-US" sz="800" strike="sngStrike" dirty="0" err="1" smtClean="0"/>
              <a:t>linguaits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Kiga</a:t>
            </a:r>
            <a:r>
              <a:rPr lang="en-US" sz="800" strike="sngStrike" dirty="0" smtClean="0"/>
              <a:t>)</a:t>
            </a:r>
            <a:r>
              <a:rPr lang="en-US" dirty="0" smtClean="0"/>
              <a:t>;   </a:t>
            </a:r>
          </a:p>
          <a:p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gheoh</a:t>
            </a:r>
            <a:r>
              <a:rPr lang="en-US" sz="900" strike="sngStrike" dirty="0" smtClean="0"/>
              <a:t>(</a:t>
            </a:r>
            <a:r>
              <a:rPr lang="en-US" sz="900" strike="sngStrike" dirty="0" err="1" smtClean="0"/>
              <a:t>micehala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micheal</a:t>
            </a:r>
            <a:r>
              <a:rPr lang="en-US" sz="900" strike="sngStrike" dirty="0" smtClean="0"/>
              <a:t>)</a:t>
            </a:r>
            <a:endParaRPr lang="en-US" sz="900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748507" y="3563934"/>
            <a:ext cx="2925911" cy="5597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0" y="921146"/>
            <a:ext cx="12218572" cy="58869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0272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614" y="1072796"/>
            <a:ext cx="1984467" cy="115918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081826" y="2486174"/>
            <a:ext cx="10689464" cy="7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2343955" y="1025880"/>
            <a:ext cx="1378039" cy="5193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3906" y="1087498"/>
            <a:ext cx="380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Vggg.nonPoceoLange.</a:t>
            </a:r>
            <a:r>
              <a:rPr lang="en-US" strike="sngStrike" dirty="0" err="1" smtClean="0"/>
              <a:t>lint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stolz</a:t>
            </a:r>
            <a:r>
              <a:rPr lang="en-US" strike="sngStrike" dirty="0" smtClean="0"/>
              <a:t>; </a:t>
            </a:r>
            <a:r>
              <a:rPr lang="en-US" strike="sngStrike" dirty="0" err="1" smtClean="0"/>
              <a:t>scholz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446987" y="1676334"/>
            <a:ext cx="1455312" cy="15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333906" y="1479780"/>
            <a:ext cx="77617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Zauna;drunk</a:t>
            </a:r>
            <a:endParaRPr lang="en-US" sz="900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293671" y="1854417"/>
            <a:ext cx="16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 Christmas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113580" y="2059755"/>
            <a:ext cx="1823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Afircna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Diskothek</a:t>
            </a:r>
            <a:endParaRPr lang="en-US" strike="sngStrike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3150" y="1662790"/>
            <a:ext cx="628571" cy="628571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6426558" y="1456830"/>
            <a:ext cx="1081825" cy="937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713150" y="1652389"/>
            <a:ext cx="628408" cy="638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383" y="1652389"/>
            <a:ext cx="837127" cy="58723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>
            <a:off x="7341558" y="1479780"/>
            <a:ext cx="1351681" cy="8115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469432" y="1641864"/>
            <a:ext cx="923002" cy="638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7508383" y="1773908"/>
            <a:ext cx="952456" cy="5174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8460839" y="1613344"/>
            <a:ext cx="224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Crying, those are the gifts then leaving </a:t>
            </a:r>
            <a:r>
              <a:rPr lang="en-US" dirty="0" smtClean="0"/>
              <a:t>8PM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6000" y="205975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12PM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761" y="1207293"/>
            <a:ext cx="657608" cy="1032334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710" y="1996815"/>
            <a:ext cx="497582" cy="331118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9092485" y="1996815"/>
            <a:ext cx="1081825" cy="331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529244" y="1938350"/>
            <a:ext cx="1989986" cy="4206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913293" y="1961349"/>
            <a:ext cx="623644" cy="4677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75235" y="1084487"/>
            <a:ext cx="2140963" cy="11191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46018" y="1043246"/>
            <a:ext cx="10625271" cy="1408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792760" y="1492510"/>
            <a:ext cx="2642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41.Stolz (</a:t>
            </a:r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trnl</a:t>
            </a:r>
            <a:r>
              <a:rPr lang="en-US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</a:t>
            </a:r>
            <a:r>
              <a:rPr lang="en-US" strike="sngStrike" dirty="0" smtClean="0"/>
              <a:t>Proud </a:t>
            </a:r>
            <a:r>
              <a:rPr lang="en-US" dirty="0" smtClean="0"/>
              <a:t>WW2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146018" y="1456830"/>
            <a:ext cx="1300969" cy="60292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MARK</a:t>
            </a:r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162357" y="6614005"/>
            <a:ext cx="10689464" cy="70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817" y="2786241"/>
            <a:ext cx="1867826" cy="86533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671" y="3137070"/>
            <a:ext cx="965277" cy="540555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 flipV="1">
            <a:off x="3032974" y="2910625"/>
            <a:ext cx="1358722" cy="1004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0724" y="2868768"/>
            <a:ext cx="769614" cy="82281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1210614" y="3730538"/>
            <a:ext cx="2168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!DEA(</a:t>
            </a:r>
            <a:r>
              <a:rPr lang="en-US" sz="900" strike="sngStrike" dirty="0" smtClean="0"/>
              <a:t>!</a:t>
            </a:r>
            <a:r>
              <a:rPr lang="en-US" sz="900" strike="sngStrike" dirty="0" err="1" smtClean="0"/>
              <a:t>herion</a:t>
            </a:r>
            <a:r>
              <a:rPr lang="en-US" sz="900" strike="sngStrike" dirty="0" smtClean="0"/>
              <a:t>)</a:t>
            </a:r>
            <a:r>
              <a:rPr lang="en-US" dirty="0" smtClean="0"/>
              <a:t>: </a:t>
            </a:r>
            <a:r>
              <a:rPr lang="en-US" sz="800" strike="sngStrike" dirty="0" err="1" smtClean="0"/>
              <a:t>Appel.davisoin.Brita</a:t>
            </a:r>
            <a:r>
              <a:rPr lang="en-US" sz="800" strike="sngStrike" dirty="0" smtClean="0"/>
              <a:t>[1]</a:t>
            </a:r>
            <a:endParaRPr lang="en-US" sz="800" strike="sngStrike" dirty="0"/>
          </a:p>
        </p:txBody>
      </p:sp>
      <p:cxnSp>
        <p:nvCxnSpPr>
          <p:cNvPr id="55" name="Straight Connector 54"/>
          <p:cNvCxnSpPr/>
          <p:nvPr/>
        </p:nvCxnSpPr>
        <p:spPr>
          <a:xfrm>
            <a:off x="4110080" y="2868768"/>
            <a:ext cx="1582382" cy="782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385278" y="303201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62303" y="3242955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7th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479732" y="3681251"/>
            <a:ext cx="14462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Borred</a:t>
            </a:r>
            <a:r>
              <a:rPr lang="en-US" sz="800" strike="sngStrike" dirty="0" smtClean="0"/>
              <a:t> and Planed videogame</a:t>
            </a:r>
            <a:endParaRPr lang="en-US" sz="800" strike="sngStrike" dirty="0"/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1479732" y="2786241"/>
            <a:ext cx="2779216" cy="49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91527" y="2894327"/>
            <a:ext cx="796401" cy="735138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119" y="3572540"/>
            <a:ext cx="580680" cy="391818"/>
          </a:xfrm>
          <a:prstGeom prst="rect">
            <a:avLst/>
          </a:prstGeom>
        </p:spPr>
      </p:pic>
      <p:cxnSp>
        <p:nvCxnSpPr>
          <p:cNvPr id="67" name="Straight Connector 66"/>
          <p:cNvCxnSpPr/>
          <p:nvPr/>
        </p:nvCxnSpPr>
        <p:spPr>
          <a:xfrm flipH="1">
            <a:off x="7508383" y="3280174"/>
            <a:ext cx="656823" cy="8338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926946" y="3561571"/>
            <a:ext cx="289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HOMIC:LUX.PAUL</a:t>
            </a:r>
            <a:r>
              <a:rPr lang="en-US" strike="sngStrike" dirty="0" err="1" smtClean="0"/>
              <a:t>Under</a:t>
            </a:r>
            <a:r>
              <a:rPr lang="en-US" strike="sngStrike" dirty="0" smtClean="0"/>
              <a:t> </a:t>
            </a:r>
            <a:r>
              <a:rPr lang="en-US" strike="sngStrike" dirty="0" err="1"/>
              <a:t>Sige</a:t>
            </a:r>
            <a:r>
              <a:rPr lang="en-US" strike="sngStrike" dirty="0"/>
              <a:t>:</a:t>
            </a:r>
            <a:endParaRPr lang="en-US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399119" y="3577036"/>
            <a:ext cx="3422850" cy="3873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7508383" y="3677625"/>
            <a:ext cx="656823" cy="529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2746" y="2865668"/>
            <a:ext cx="486804" cy="459570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6967470" y="2612064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HOMIC:CHRIS</a:t>
            </a:r>
            <a:endParaRPr lang="en-US" dirty="0"/>
          </a:p>
        </p:txBody>
      </p:sp>
      <p:sp>
        <p:nvSpPr>
          <p:cNvPr id="74" name="Rectangle 73"/>
          <p:cNvSpPr/>
          <p:nvPr/>
        </p:nvSpPr>
        <p:spPr>
          <a:xfrm>
            <a:off x="8529244" y="2612064"/>
            <a:ext cx="886466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600" y="4845253"/>
            <a:ext cx="363551" cy="363551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>
            <a:off x="5367879" y="4713914"/>
            <a:ext cx="568701" cy="5561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0" name="Picture 7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837" y="5959256"/>
            <a:ext cx="489388" cy="639291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683" y="4061920"/>
            <a:ext cx="769614" cy="822813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5461284" y="4157584"/>
            <a:ext cx="1749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That is my </a:t>
            </a:r>
            <a:r>
              <a:rPr lang="en-US" dirty="0" err="1" smtClean="0"/>
              <a:t>freind</a:t>
            </a:r>
            <a:endParaRPr lang="en-US" dirty="0"/>
          </a:p>
        </p:txBody>
      </p:sp>
      <p:pic>
        <p:nvPicPr>
          <p:cNvPr id="84" name="Picture 8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1683" y="4988711"/>
            <a:ext cx="796401" cy="73513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5692462" y="5176517"/>
            <a:ext cx="2055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He is to old go away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436478" y="4128919"/>
            <a:ext cx="3032953" cy="159492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4391696" y="5932331"/>
            <a:ext cx="1260533" cy="5498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253775" y="2761974"/>
            <a:ext cx="4934152" cy="122939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04" y="2852300"/>
            <a:ext cx="489388" cy="639291"/>
          </a:xfrm>
          <a:prstGeom prst="rect">
            <a:avLst/>
          </a:prstGeom>
        </p:spPr>
      </p:pic>
      <p:cxnSp>
        <p:nvCxnSpPr>
          <p:cNvPr id="90" name="Straight Connector 89"/>
          <p:cNvCxnSpPr>
            <a:endCxn id="73" idx="1"/>
          </p:cNvCxnSpPr>
          <p:nvPr/>
        </p:nvCxnSpPr>
        <p:spPr>
          <a:xfrm flipV="1">
            <a:off x="6333004" y="2796730"/>
            <a:ext cx="634466" cy="749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210613" y="2610979"/>
            <a:ext cx="10869770" cy="3944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056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32" y="3101009"/>
            <a:ext cx="4343603" cy="2645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0632" y="267693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HOMICIDE:7Y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026" y="3536243"/>
            <a:ext cx="1488421" cy="10037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29739" y="3046271"/>
            <a:ext cx="1944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G.CAR.  </a:t>
            </a:r>
            <a:r>
              <a:rPr lang="en-US" sz="800" strike="sngStrike" dirty="0" smtClean="0"/>
              <a:t>Daniel </a:t>
            </a:r>
            <a:r>
              <a:rPr lang="en-US" sz="800" strike="sngStrike" dirty="0" err="1" smtClean="0"/>
              <a:t>kischbaum</a:t>
            </a:r>
            <a:r>
              <a:rPr lang="en-US" sz="800" strike="sngStrike" dirty="0" smtClean="0"/>
              <a:t> house</a:t>
            </a:r>
            <a:endParaRPr lang="en-US" sz="800" strike="sngStrike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6255026" y="3313043"/>
            <a:ext cx="1590261" cy="1590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255025" y="3536242"/>
            <a:ext cx="1488421" cy="100375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236072" y="3046270"/>
            <a:ext cx="4368163" cy="275494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27301" y="6091707"/>
            <a:ext cx="1511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Apple.siri</a:t>
            </a:r>
            <a:r>
              <a:rPr lang="en-US" sz="900" strike="sngStrike" dirty="0" smtClean="0"/>
              <a:t>: </a:t>
            </a:r>
            <a:r>
              <a:rPr lang="en-US" sz="900" strike="sngStrike" dirty="0" err="1" smtClean="0"/>
              <a:t>kischbaumer</a:t>
            </a:r>
            <a:r>
              <a:rPr lang="en-US" sz="900" strike="sngStrike" dirty="0" smtClean="0"/>
              <a:t>, </a:t>
            </a:r>
            <a:r>
              <a:rPr lang="en-US" sz="900" strike="sngStrike" dirty="0" err="1" smtClean="0"/>
              <a:t>suri</a:t>
            </a:r>
            <a:endParaRPr lang="en-US" sz="900" strike="sngStrik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350831" y="6091706"/>
            <a:ext cx="1488421" cy="2581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270" y="4249919"/>
            <a:ext cx="446448" cy="58015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045864" y="4216831"/>
            <a:ext cx="2284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ran over a first grader with my car</a:t>
            </a:r>
            <a:endParaRPr lang="en-US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2202287" y="4108173"/>
            <a:ext cx="1056068" cy="6183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565599" y="4270355"/>
            <a:ext cx="2529442" cy="62017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29048" y="4387954"/>
            <a:ext cx="1904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GERMANY.DEA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mdma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826" y="2502299"/>
            <a:ext cx="1123810" cy="43809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6953" y="4795735"/>
            <a:ext cx="3979235" cy="1728614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9517487" y="4038119"/>
            <a:ext cx="347730" cy="1763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166570" y="3313043"/>
            <a:ext cx="35219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SQ.FBI.INVESIOTN(Charles; </a:t>
            </a:r>
            <a:r>
              <a:rPr lang="en-US" dirty="0" err="1" smtClean="0"/>
              <a:t>bekoski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Ddr</a:t>
            </a:r>
            <a:r>
              <a:rPr lang="en-US" dirty="0" smtClean="0"/>
              <a:t> spy </a:t>
            </a:r>
            <a:r>
              <a:rPr lang="en-US" dirty="0" err="1" smtClean="0"/>
              <a:t>ricardo</a:t>
            </a:r>
            <a:r>
              <a:rPr lang="en-US" dirty="0" smtClean="0"/>
              <a:t>, St. Martin[] </a:t>
            </a:r>
            <a:r>
              <a:rPr lang="en-US" sz="800" strike="sngStrike" dirty="0" err="1" smtClean="0"/>
              <a:t>oddyki,beksoki</a:t>
            </a:r>
            <a:endParaRPr lang="en-US" sz="800" strike="sngStrike" dirty="0"/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7968733" y="3872981"/>
            <a:ext cx="2463154" cy="853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10625070" y="3894158"/>
            <a:ext cx="1416676" cy="1985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95503" y="4299763"/>
            <a:ext cx="7535682" cy="1446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6709893" y="4580442"/>
            <a:ext cx="4739425" cy="1943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7122874" y="4774971"/>
            <a:ext cx="4368163" cy="17725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9166570" y="3818244"/>
            <a:ext cx="15646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0998558" y="3760631"/>
            <a:ext cx="360608" cy="198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9166569" y="3370531"/>
            <a:ext cx="3521926" cy="57032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114" y="1385847"/>
            <a:ext cx="572449" cy="572449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992563" y="1445500"/>
            <a:ext cx="581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My ecstasy after killing this child 1994 to 2023 a love parade</a:t>
            </a:r>
            <a:endParaRPr lang="en-US" strike="sngStrike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91200" y="1306353"/>
            <a:ext cx="6654086" cy="719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546" y="991922"/>
            <a:ext cx="12222051" cy="6066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8909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20" y="1944710"/>
            <a:ext cx="9282945" cy="335427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897746" y="1584101"/>
            <a:ext cx="618186" cy="23439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01532" y="1223493"/>
            <a:ext cx="11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24 IPX 24a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01532" y="970208"/>
            <a:ext cx="1496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JFK(MILITARY)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10445765" y="3812146"/>
            <a:ext cx="565672" cy="115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1114468" y="3812146"/>
            <a:ext cx="824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G.WAR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7456868" y="4623515"/>
            <a:ext cx="2292439" cy="25758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302363" y="4438849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25Ft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>
            <a:stCxn id="23" idx="1"/>
          </p:cNvCxnSpPr>
          <p:nvPr/>
        </p:nvCxnSpPr>
        <p:spPr>
          <a:xfrm flipH="1" flipV="1">
            <a:off x="3206839" y="3996812"/>
            <a:ext cx="1788432" cy="147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95271" y="5290258"/>
            <a:ext cx="74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</a:t>
            </a:r>
            <a:endParaRPr lang="en-US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344" y="1622737"/>
            <a:ext cx="1275009" cy="1772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674254" y="1584101"/>
            <a:ext cx="976164" cy="1971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27600" y="1223493"/>
            <a:ext cx="774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LARRY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354204" y="1481508"/>
            <a:ext cx="296214" cy="1699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000441" y="1154874"/>
            <a:ext cx="5629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618353" y="1223493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♥LACE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058400" y="970208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276" y="4861840"/>
            <a:ext cx="1550221" cy="759114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579549" y="5640946"/>
            <a:ext cx="1774655" cy="1043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820" y="6162540"/>
            <a:ext cx="1545293" cy="846513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1056613" y="5684082"/>
            <a:ext cx="2256433" cy="5364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Max-Plank-</a:t>
            </a:r>
            <a:r>
              <a:rPr lang="en-US" dirty="0" err="1" smtClean="0"/>
              <a:t>Strasse</a:t>
            </a:r>
            <a:endParaRPr lang="en-US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915276" y="5620954"/>
            <a:ext cx="10199192" cy="19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5932" y="5779122"/>
            <a:ext cx="1594968" cy="103050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5271070" y="5857603"/>
            <a:ext cx="2509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“He fucked her here” </a:t>
            </a:r>
            <a:r>
              <a:rPr lang="en-US" dirty="0" smtClean="0"/>
              <a:t>x/y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635" y="5686223"/>
            <a:ext cx="475577" cy="475577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9208394" y="5659590"/>
            <a:ext cx="634818" cy="502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9367634" y="5684082"/>
            <a:ext cx="577835" cy="4982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7236" y="5684082"/>
            <a:ext cx="1711118" cy="117909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77404" y="5546891"/>
            <a:ext cx="561905" cy="219048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500099" y="5796896"/>
            <a:ext cx="1610800" cy="105790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0762" y="5733944"/>
            <a:ext cx="561905" cy="219048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1546" y="991922"/>
            <a:ext cx="12222051" cy="606613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0" y="905333"/>
            <a:ext cx="2001291" cy="36933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9968248" y="1223493"/>
            <a:ext cx="2250324" cy="901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10550796" y="1159192"/>
            <a:ext cx="18101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Carl-Benz-</a:t>
            </a:r>
            <a:r>
              <a:rPr lang="en-US" dirty="0" err="1"/>
              <a:t>Strasse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9971820" y="2483671"/>
            <a:ext cx="2250324" cy="9015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INTELLIGENCE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10554589" y="2446987"/>
            <a:ext cx="1902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Max-Plank-</a:t>
            </a:r>
            <a:r>
              <a:rPr lang="en-US" dirty="0" err="1" smtClean="0"/>
              <a:t>Strasse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47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389" y="3118158"/>
            <a:ext cx="2118670" cy="12172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17952" y="3162269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z="800" strike="sngStrike" dirty="0" err="1" smtClean="0"/>
              <a:t>recyling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" y="3401561"/>
            <a:ext cx="416364" cy="25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7872" y="34015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323" y="3355516"/>
            <a:ext cx="699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IMPORT</a:t>
            </a:r>
            <a:r>
              <a:rPr lang="en-US" sz="1000" dirty="0" smtClean="0"/>
              <a:t> </a:t>
            </a:r>
          </a:p>
          <a:p>
            <a:r>
              <a:rPr lang="en-US" sz="1000" dirty="0" smtClean="0"/>
              <a:t>US DAVIS </a:t>
            </a:r>
          </a:p>
          <a:p>
            <a:r>
              <a:rPr lang="en-US" sz="1000" strike="sngStrike" dirty="0" err="1" smtClean="0"/>
              <a:t>recyling</a:t>
            </a:r>
            <a:endParaRPr lang="en-US" sz="1000" strike="sngStrike" dirty="0"/>
          </a:p>
        </p:txBody>
      </p:sp>
      <p:sp>
        <p:nvSpPr>
          <p:cNvPr id="9" name="Rectangle 8"/>
          <p:cNvSpPr/>
          <p:nvPr/>
        </p:nvSpPr>
        <p:spPr>
          <a:xfrm>
            <a:off x="2015469" y="407465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1988/9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583" y="4564322"/>
            <a:ext cx="2218476" cy="16638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89163" y="4443984"/>
            <a:ext cx="2072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</a:t>
            </a:r>
            <a:r>
              <a:rPr lang="en-US" dirty="0" err="1" smtClean="0"/>
              <a:t>Publin</a:t>
            </a:r>
            <a:r>
              <a:rPr lang="en-US" dirty="0" smtClean="0"/>
              <a:t> Disturbance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918583" y="3082315"/>
            <a:ext cx="2397092" cy="1361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896829" y="4715416"/>
            <a:ext cx="2418845" cy="163310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037221" y="4975335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1988/9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1" y="1056068"/>
            <a:ext cx="1790163" cy="669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85" y="3651800"/>
            <a:ext cx="354175" cy="5484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689163" y="3531601"/>
            <a:ext cx="1416676" cy="72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68388" y="1094577"/>
            <a:ext cx="157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Recyling</a:t>
            </a:r>
            <a:r>
              <a:rPr lang="en-US" strike="sngStrike" dirty="0" smtClean="0"/>
              <a:t> / PMS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809246" y="839954"/>
            <a:ext cx="622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SQ.CPVA.G.PENTAGON.VIRGINA.MARY   25Y </a:t>
            </a:r>
            <a:r>
              <a:rPr lang="en-US" dirty="0" smtClean="0"/>
              <a:t>1995-&gt;2010-&gt;2019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907292" y="3519366"/>
            <a:ext cx="525367" cy="7594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44317" y="6488668"/>
            <a:ext cx="2283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KING.WORMS </a:t>
            </a:r>
            <a:r>
              <a:rPr lang="en-US" strike="sngStrike" dirty="0" err="1" smtClean="0"/>
              <a:t>phil.kim</a:t>
            </a:r>
            <a:endParaRPr lang="en-US" strike="sngStrike" dirty="0"/>
          </a:p>
        </p:txBody>
      </p:sp>
      <p:sp>
        <p:nvSpPr>
          <p:cNvPr id="27" name="Rectangle 26"/>
          <p:cNvSpPr/>
          <p:nvPr/>
        </p:nvSpPr>
        <p:spPr>
          <a:xfrm>
            <a:off x="2015469" y="6355212"/>
            <a:ext cx="859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57884" y="4628650"/>
            <a:ext cx="2849325" cy="86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255" y="3084183"/>
            <a:ext cx="835694" cy="128816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0" y="3216457"/>
            <a:ext cx="794889" cy="791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04" y="3651799"/>
            <a:ext cx="476549" cy="5302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17487" y="267880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6.60 DM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026" y="3272424"/>
            <a:ext cx="1249782" cy="85003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0577026" y="3048138"/>
            <a:ext cx="1052597" cy="132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577025" y="3228680"/>
            <a:ext cx="1337553" cy="893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16" y="3190987"/>
            <a:ext cx="423028" cy="4211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02" y="3681609"/>
            <a:ext cx="541547" cy="54396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341239" y="3162269"/>
            <a:ext cx="1913786" cy="96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271733" y="3162268"/>
            <a:ext cx="2020335" cy="10970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>
            <a:off x="2037221" y="4443983"/>
            <a:ext cx="10154779" cy="12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69624" y="6386826"/>
            <a:ext cx="10154779" cy="12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3692" y="2662458"/>
            <a:ext cx="10154779" cy="120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16" y="1274904"/>
            <a:ext cx="799158" cy="124313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190016" y="1375498"/>
            <a:ext cx="661680" cy="1043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90016" y="1262256"/>
            <a:ext cx="799158" cy="1291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4813" y="1465984"/>
            <a:ext cx="1004552" cy="4121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HW-80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70880" y="1722823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Eden Exit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 flipH="1" flipV="1">
            <a:off x="4670880" y="1838239"/>
            <a:ext cx="26209" cy="67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47872" y="178914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2010/16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496103" y="1768989"/>
            <a:ext cx="34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Wine Shopping, </a:t>
            </a:r>
            <a:r>
              <a:rPr lang="en-US" dirty="0" smtClean="0"/>
              <a:t>Hayward California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34708" y="1191634"/>
            <a:ext cx="2397092" cy="1361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875000" y="1201717"/>
            <a:ext cx="9499013" cy="1361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875000" y="2795032"/>
            <a:ext cx="9225616" cy="162274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875000" y="4594900"/>
            <a:ext cx="9225616" cy="179192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2898787" y="6571492"/>
            <a:ext cx="9225616" cy="22234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789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/>
          <p:cNvSpPr/>
          <p:nvPr/>
        </p:nvSpPr>
        <p:spPr>
          <a:xfrm>
            <a:off x="11271940" y="6593191"/>
            <a:ext cx="50526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qudriga</a:t>
            </a:r>
            <a:endParaRPr lang="en-US" sz="800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5817952" y="3162269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z="800" strike="sngStrike" dirty="0" err="1" smtClean="0"/>
              <a:t>recyling</a:t>
            </a:r>
            <a:endParaRPr lang="en-US" sz="800" strike="sngStrik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53" y="3401561"/>
            <a:ext cx="416364" cy="250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7872" y="340156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1994/5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63323" y="3355516"/>
            <a:ext cx="69923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/>
              <a:t>IMPORT</a:t>
            </a:r>
            <a:r>
              <a:rPr lang="en-US" sz="1000" dirty="0" smtClean="0"/>
              <a:t> </a:t>
            </a:r>
          </a:p>
          <a:p>
            <a:r>
              <a:rPr lang="en-US" sz="1000" dirty="0" smtClean="0"/>
              <a:t>US DAVIS </a:t>
            </a:r>
          </a:p>
          <a:p>
            <a:r>
              <a:rPr lang="en-US" sz="1000" strike="sngStrike" dirty="0" err="1" smtClean="0"/>
              <a:t>recyling</a:t>
            </a:r>
            <a:endParaRPr lang="en-US" sz="1000" strike="sngStrik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2037221" y="4975335"/>
            <a:ext cx="1423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1994 	7th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-1" y="1056068"/>
            <a:ext cx="1790163" cy="66970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485" y="3651800"/>
            <a:ext cx="354175" cy="548401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V="1">
            <a:off x="5689163" y="3531601"/>
            <a:ext cx="1416676" cy="727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968388" y="1094577"/>
            <a:ext cx="157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Recyling</a:t>
            </a:r>
            <a:r>
              <a:rPr lang="en-US" strike="sngStrike" dirty="0" smtClean="0"/>
              <a:t> / PMS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4919121" y="864103"/>
            <a:ext cx="355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CPVA.G.PENTAGON.VIRGINA.MARY</a:t>
            </a:r>
            <a:endParaRPr lang="en-US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049873" y="3573851"/>
            <a:ext cx="525367" cy="75947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30" y="3216457"/>
            <a:ext cx="794889" cy="79135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104" y="3651799"/>
            <a:ext cx="476549" cy="530245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517487" y="2678806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6.60 DM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026" y="3272424"/>
            <a:ext cx="1249782" cy="850036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 flipV="1">
            <a:off x="10577026" y="3048138"/>
            <a:ext cx="1052597" cy="1324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10577025" y="3228680"/>
            <a:ext cx="1337553" cy="8937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916" y="3190987"/>
            <a:ext cx="423028" cy="421148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902" y="3681609"/>
            <a:ext cx="541547" cy="543965"/>
          </a:xfrm>
          <a:prstGeom prst="rect">
            <a:avLst/>
          </a:prstGeom>
        </p:spPr>
      </p:pic>
      <p:cxnSp>
        <p:nvCxnSpPr>
          <p:cNvPr id="41" name="Straight Connector 40"/>
          <p:cNvCxnSpPr/>
          <p:nvPr/>
        </p:nvCxnSpPr>
        <p:spPr>
          <a:xfrm>
            <a:off x="8341239" y="3162269"/>
            <a:ext cx="1913786" cy="960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271733" y="3162268"/>
            <a:ext cx="2020335" cy="10970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2083611" y="4441473"/>
            <a:ext cx="10108389" cy="16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63692" y="2662458"/>
            <a:ext cx="9954875" cy="163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016" y="1274904"/>
            <a:ext cx="799158" cy="1243134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190016" y="1375498"/>
            <a:ext cx="661680" cy="104345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90016" y="1262256"/>
            <a:ext cx="799158" cy="12916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4813" y="1465984"/>
            <a:ext cx="1004552" cy="41212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HW-80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70880" y="1722823"/>
            <a:ext cx="6174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Eden Exit</a:t>
            </a:r>
            <a:endParaRPr lang="en-US" sz="900" dirty="0">
              <a:solidFill>
                <a:schemeClr val="bg1"/>
              </a:solidFill>
            </a:endParaRPr>
          </a:p>
        </p:txBody>
      </p:sp>
      <p:cxnSp>
        <p:nvCxnSpPr>
          <p:cNvPr id="54" name="Straight Connector 53"/>
          <p:cNvCxnSpPr>
            <a:endCxn id="52" idx="1"/>
          </p:cNvCxnSpPr>
          <p:nvPr/>
        </p:nvCxnSpPr>
        <p:spPr>
          <a:xfrm flipH="1" flipV="1">
            <a:off x="4670880" y="1838239"/>
            <a:ext cx="26209" cy="6797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1947872" y="1789145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2010/16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496103" y="1768989"/>
            <a:ext cx="349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Wine Shopping, </a:t>
            </a:r>
            <a:r>
              <a:rPr lang="en-US" dirty="0" smtClean="0"/>
              <a:t>Hayward California</a:t>
            </a:r>
            <a:endParaRPr lang="en-US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34708" y="1191634"/>
            <a:ext cx="2397092" cy="1361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34708" y="1187952"/>
            <a:ext cx="9083859" cy="13616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6085" y="4997982"/>
            <a:ext cx="2386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SCHOOL </a:t>
            </a:r>
            <a:r>
              <a:rPr lang="en-US" sz="900" strike="sngStrike" dirty="0" err="1" smtClean="0"/>
              <a:t>pms</a:t>
            </a:r>
            <a:r>
              <a:rPr lang="en-US" sz="900" strike="sngStrike" dirty="0" smtClean="0"/>
              <a:t>/</a:t>
            </a:r>
            <a:r>
              <a:rPr lang="en-US" sz="900" strike="sngStrike" dirty="0" err="1" smtClean="0"/>
              <a:t>recling</a:t>
            </a:r>
            <a:endParaRPr lang="en-US" sz="9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6246254" y="4975335"/>
            <a:ext cx="140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Francis.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38" y="4691855"/>
            <a:ext cx="596595" cy="599258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537" y="4729460"/>
            <a:ext cx="596595" cy="59925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574" y="4806325"/>
            <a:ext cx="596595" cy="59925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1031" y="4580840"/>
            <a:ext cx="679473" cy="1019209"/>
          </a:xfrm>
          <a:prstGeom prst="rect">
            <a:avLst/>
          </a:prstGeom>
        </p:spPr>
      </p:pic>
      <p:cxnSp>
        <p:nvCxnSpPr>
          <p:cNvPr id="65" name="Straight Connector 64"/>
          <p:cNvCxnSpPr/>
          <p:nvPr/>
        </p:nvCxnSpPr>
        <p:spPr>
          <a:xfrm>
            <a:off x="2037221" y="5546652"/>
            <a:ext cx="10218906" cy="41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08087" y="4506339"/>
            <a:ext cx="9081353" cy="9965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4494727" y="4975335"/>
            <a:ext cx="1001376" cy="315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489" y="3811224"/>
            <a:ext cx="521834" cy="521834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6717617" y="3767001"/>
            <a:ext cx="407153" cy="49231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6939297" y="3684002"/>
            <a:ext cx="318942" cy="438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6662580" y="3389343"/>
            <a:ext cx="1237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z="800" strike="sngStrike" dirty="0" err="1" smtClean="0"/>
              <a:t>recyling</a:t>
            </a:r>
            <a:endParaRPr lang="en-US" sz="800" strike="sngStrik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066" y="2993551"/>
            <a:ext cx="835694" cy="128816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34707" y="2752534"/>
            <a:ext cx="9054733" cy="16127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083611" y="6117465"/>
            <a:ext cx="339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        </a:t>
            </a:r>
            <a:r>
              <a:rPr lang="en-US" b="1" dirty="0" err="1" smtClean="0"/>
              <a:t>glu</a:t>
            </a:r>
            <a:r>
              <a:rPr lang="en-US" dirty="0" err="1" smtClean="0"/>
              <a:t>.kyle</a:t>
            </a:r>
            <a:r>
              <a:rPr lang="en-US" dirty="0" smtClean="0"/>
              <a:t> and </a:t>
            </a:r>
            <a:r>
              <a:rPr lang="en-US" dirty="0" err="1" smtClean="0"/>
              <a:t>hr</a:t>
            </a:r>
            <a:r>
              <a:rPr lang="en-US" dirty="0" smtClean="0"/>
              <a:t> </a:t>
            </a:r>
            <a:r>
              <a:rPr lang="en-US" dirty="0" err="1" smtClean="0"/>
              <a:t>recyling</a:t>
            </a:r>
            <a:r>
              <a:rPr lang="en-US" dirty="0" smtClean="0"/>
              <a:t>   </a:t>
            </a:r>
            <a:endParaRPr lang="en-US" dirty="0"/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200" y="5983723"/>
            <a:ext cx="962450" cy="721838"/>
          </a:xfrm>
          <a:prstGeom prst="rect">
            <a:avLst/>
          </a:prstGeom>
        </p:spPr>
      </p:pic>
      <p:cxnSp>
        <p:nvCxnSpPr>
          <p:cNvPr id="78" name="Straight Connector 77"/>
          <p:cNvCxnSpPr/>
          <p:nvPr/>
        </p:nvCxnSpPr>
        <p:spPr>
          <a:xfrm flipV="1">
            <a:off x="7545230" y="5821251"/>
            <a:ext cx="2110219" cy="665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1195" y="5643799"/>
            <a:ext cx="775145" cy="1164836"/>
          </a:xfrm>
          <a:prstGeom prst="rect">
            <a:avLst/>
          </a:prstGeom>
        </p:spPr>
      </p:pic>
      <p:cxnSp>
        <p:nvCxnSpPr>
          <p:cNvPr id="81" name="Straight Connector 80"/>
          <p:cNvCxnSpPr/>
          <p:nvPr/>
        </p:nvCxnSpPr>
        <p:spPr>
          <a:xfrm flipH="1" flipV="1">
            <a:off x="5199365" y="5654580"/>
            <a:ext cx="1233295" cy="1050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flipV="1">
            <a:off x="3108087" y="6302131"/>
            <a:ext cx="2091278" cy="92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268335" y="5753998"/>
            <a:ext cx="603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!</a:t>
            </a:r>
            <a:r>
              <a:rPr lang="en-US" strike="sngStrike" dirty="0" err="1" smtClean="0"/>
              <a:t>raik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3989174" y="5753998"/>
            <a:ext cx="582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wife</a:t>
            </a:r>
            <a:endParaRPr lang="en-US" dirty="0"/>
          </a:p>
        </p:txBody>
      </p:sp>
      <p:sp>
        <p:nvSpPr>
          <p:cNvPr id="86" name="Rectangle 85"/>
          <p:cNvSpPr/>
          <p:nvPr/>
        </p:nvSpPr>
        <p:spPr>
          <a:xfrm>
            <a:off x="3871449" y="5643799"/>
            <a:ext cx="1047672" cy="2948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045426" y="5600049"/>
            <a:ext cx="2343944" cy="1208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8081506" y="5983722"/>
            <a:ext cx="1242797" cy="8068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0123" y="5753997"/>
            <a:ext cx="1796791" cy="1006203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 flipV="1">
            <a:off x="10045944" y="5577421"/>
            <a:ext cx="2210183" cy="12312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9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002" y="5675838"/>
            <a:ext cx="1198972" cy="671424"/>
          </a:xfrm>
          <a:prstGeom prst="rect">
            <a:avLst/>
          </a:prstGeom>
        </p:spPr>
      </p:pic>
      <p:cxnSp>
        <p:nvCxnSpPr>
          <p:cNvPr id="96" name="Straight Connector 95"/>
          <p:cNvCxnSpPr/>
          <p:nvPr/>
        </p:nvCxnSpPr>
        <p:spPr>
          <a:xfrm>
            <a:off x="9572623" y="5675838"/>
            <a:ext cx="2645944" cy="10941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9572622" y="5698704"/>
            <a:ext cx="2434291" cy="10614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397501" y="5983722"/>
            <a:ext cx="1362317" cy="794787"/>
          </a:xfrm>
          <a:prstGeom prst="rect">
            <a:avLst/>
          </a:prstGeom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801" y="5780512"/>
            <a:ext cx="1078751" cy="1010041"/>
          </a:xfrm>
          <a:prstGeom prst="rect">
            <a:avLst/>
          </a:prstGeom>
        </p:spPr>
      </p:pic>
      <p:cxnSp>
        <p:nvCxnSpPr>
          <p:cNvPr id="103" name="Straight Arrow Connector 102"/>
          <p:cNvCxnSpPr/>
          <p:nvPr/>
        </p:nvCxnSpPr>
        <p:spPr>
          <a:xfrm flipH="1" flipV="1">
            <a:off x="6895063" y="6180070"/>
            <a:ext cx="1777363" cy="214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/>
          <p:nvPr/>
        </p:nvCxnSpPr>
        <p:spPr>
          <a:xfrm flipH="1">
            <a:off x="7105839" y="6180070"/>
            <a:ext cx="4145595" cy="113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>
            <a:off x="3473442" y="5925612"/>
            <a:ext cx="3614213" cy="43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931" y="6347262"/>
            <a:ext cx="405564" cy="443291"/>
          </a:xfrm>
          <a:prstGeom prst="rect">
            <a:avLst/>
          </a:prstGeom>
        </p:spPr>
      </p:pic>
      <p:sp>
        <p:nvSpPr>
          <p:cNvPr id="90" name="TextBox 89"/>
          <p:cNvSpPr txBox="1"/>
          <p:nvPr/>
        </p:nvSpPr>
        <p:spPr>
          <a:xfrm>
            <a:off x="7124770" y="5654580"/>
            <a:ext cx="2057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CHEKCONT CHARLIE</a:t>
            </a:r>
            <a:endParaRPr lang="en-US" dirty="0"/>
          </a:p>
        </p:txBody>
      </p:sp>
      <p:cxnSp>
        <p:nvCxnSpPr>
          <p:cNvPr id="110" name="Straight Arrow Connector 109"/>
          <p:cNvCxnSpPr/>
          <p:nvPr/>
        </p:nvCxnSpPr>
        <p:spPr>
          <a:xfrm flipH="1" flipV="1">
            <a:off x="7342448" y="6374534"/>
            <a:ext cx="603970" cy="27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626" y="6178819"/>
            <a:ext cx="615955" cy="615955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288356" y="5643799"/>
            <a:ext cx="935483" cy="11648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3" name="Straight Connector 112"/>
          <p:cNvCxnSpPr>
            <a:stCxn id="87" idx="0"/>
          </p:cNvCxnSpPr>
          <p:nvPr/>
        </p:nvCxnSpPr>
        <p:spPr>
          <a:xfrm flipH="1" flipV="1">
            <a:off x="5280548" y="5925612"/>
            <a:ext cx="475549" cy="883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045426" y="5624460"/>
            <a:ext cx="9144014" cy="120858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7020297" y="591105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074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icture 18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291" y="6066648"/>
            <a:ext cx="824659" cy="806495"/>
          </a:xfrm>
          <a:prstGeom prst="rect">
            <a:avLst/>
          </a:prstGeom>
        </p:spPr>
      </p:pic>
      <p:sp>
        <p:nvSpPr>
          <p:cNvPr id="179" name="TextBox 178"/>
          <p:cNvSpPr txBox="1"/>
          <p:nvPr/>
        </p:nvSpPr>
        <p:spPr>
          <a:xfrm>
            <a:off x="1095322" y="6461457"/>
            <a:ext cx="11352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Ptersson</a:t>
            </a:r>
            <a:r>
              <a:rPr lang="en-US" sz="800" strike="sngStrike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[].c++ my cum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872954" y="6364527"/>
            <a:ext cx="1446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De: remote with </a:t>
            </a:r>
            <a:r>
              <a:rPr lang="en-US" sz="800" dirty="0" err="1" smtClean="0"/>
              <a:t>asuchitz</a:t>
            </a:r>
            <a:r>
              <a:rPr lang="en-US" sz="800" dirty="0" smtClean="0"/>
              <a:t> train</a:t>
            </a:r>
          </a:p>
          <a:p>
            <a:r>
              <a:rPr lang="en-US" sz="800" dirty="0" smtClean="0"/>
              <a:t>Cn: add</a:t>
            </a:r>
            <a:endParaRPr lang="en-US" sz="800" dirty="0"/>
          </a:p>
        </p:txBody>
      </p:sp>
      <p:pic>
        <p:nvPicPr>
          <p:cNvPr id="172" name="Picture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77" y="6266960"/>
            <a:ext cx="558998" cy="4251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72" y="1049104"/>
            <a:ext cx="1782229" cy="110685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111188" y="1482159"/>
            <a:ext cx="18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User)</a:t>
            </a:r>
            <a:endParaRPr lang="en-US" strike="sngStrike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512" y="1511669"/>
            <a:ext cx="1085714" cy="13714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50" y="1482159"/>
            <a:ext cx="1028700" cy="1524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839635" y="1666825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User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221071" y="1425388"/>
            <a:ext cx="1788458" cy="3340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Chart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065910" y="2165771"/>
            <a:ext cx="165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Arlington, Texas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097329" y="2480051"/>
            <a:ext cx="1627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Joseph </a:t>
            </a:r>
            <a:r>
              <a:rPr lang="en-US" dirty="0" err="1"/>
              <a:t>DePinto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950" y="1244873"/>
            <a:ext cx="1035101" cy="695104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 flipV="1">
            <a:off x="3817966" y="1308893"/>
            <a:ext cx="1748378" cy="13558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64372" y="2903014"/>
            <a:ext cx="3307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nonPoliceLanguage.lingusits</a:t>
            </a:r>
            <a:r>
              <a:rPr lang="en-US" dirty="0" smtClean="0"/>
              <a:t>(</a:t>
            </a:r>
            <a:r>
              <a:rPr lang="en-US" strike="sngStrike" dirty="0" smtClean="0"/>
              <a:t>shit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16165" y="3272346"/>
            <a:ext cx="1265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Anglea.elke</a:t>
            </a:r>
            <a:endParaRPr lang="en-US" strike="sngStrike" dirty="0"/>
          </a:p>
        </p:txBody>
      </p:sp>
      <p:sp>
        <p:nvSpPr>
          <p:cNvPr id="30" name="TextBox 29"/>
          <p:cNvSpPr txBox="1"/>
          <p:nvPr/>
        </p:nvSpPr>
        <p:spPr>
          <a:xfrm>
            <a:off x="3747478" y="3683100"/>
            <a:ext cx="473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HOMICDIE:LUX:Gov.Schw.nonPolciLangue</a:t>
            </a:r>
            <a:r>
              <a:rPr lang="en-US" sz="800" strike="sngStrike" dirty="0" smtClean="0"/>
              <a:t>(twins, violates)</a:t>
            </a:r>
            <a:endParaRPr lang="en-US" sz="800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7097329" y="2024335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7/11</a:t>
            </a:r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02206" y="1049045"/>
            <a:ext cx="4389048" cy="20353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227608" y="3153470"/>
            <a:ext cx="1378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Cashier: my name is </a:t>
            </a:r>
            <a:r>
              <a:rPr lang="en-US" sz="800" strike="sngStrike" dirty="0" err="1" smtClean="0"/>
              <a:t>Joesphe</a:t>
            </a:r>
            <a:endParaRPr lang="en-US" sz="800" strike="sngStrike" dirty="0" smtClean="0"/>
          </a:p>
          <a:p>
            <a:r>
              <a:rPr lang="en-US" sz="800" strike="sngStrike" dirty="0" smtClean="0"/>
              <a:t>Max-plank-</a:t>
            </a:r>
            <a:r>
              <a:rPr lang="en-US" sz="800" strike="sngStrike" dirty="0" err="1" smtClean="0"/>
              <a:t>instutiute</a:t>
            </a:r>
            <a:r>
              <a:rPr lang="en-US" sz="800" strike="sngStrike" dirty="0" smtClean="0"/>
              <a:t> Joe</a:t>
            </a:r>
            <a:endParaRPr lang="en-US" sz="800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8725147" y="3341131"/>
            <a:ext cx="1542803" cy="684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8302265" y="3318794"/>
            <a:ext cx="303854" cy="684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056" y="3382018"/>
            <a:ext cx="297667" cy="29766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4188" y="3495489"/>
            <a:ext cx="320753" cy="37462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0473" y="3381074"/>
            <a:ext cx="332103" cy="47247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48998" y="4657431"/>
            <a:ext cx="1000000" cy="11714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652142" y="1738363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German</a:t>
            </a:r>
            <a:endParaRPr lang="en-US" sz="800" strike="sngStrike" dirty="0"/>
          </a:p>
        </p:txBody>
      </p:sp>
      <p:sp>
        <p:nvSpPr>
          <p:cNvPr id="43" name="TextBox 42"/>
          <p:cNvSpPr txBox="1"/>
          <p:nvPr/>
        </p:nvSpPr>
        <p:spPr>
          <a:xfrm>
            <a:off x="4282705" y="115859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</a:t>
            </a:r>
            <a:r>
              <a:rPr lang="en-US" strike="sngStrike" dirty="0" err="1" smtClean="0"/>
              <a:t>Oli</a:t>
            </a:r>
            <a:r>
              <a:rPr lang="en-US" strike="sngStrike" dirty="0" smtClean="0"/>
              <a:t>”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5121751" y="1274202"/>
            <a:ext cx="1075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Same Name</a:t>
            </a:r>
          </a:p>
          <a:p>
            <a:r>
              <a:rPr lang="en-US" sz="800" strike="sngStrike" dirty="0" smtClean="0"/>
              <a:t>Visa </a:t>
            </a:r>
            <a:r>
              <a:rPr lang="en-US" sz="800" strike="sngStrike" dirty="0" err="1" smtClean="0"/>
              <a:t>Nomen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Clature</a:t>
            </a:r>
            <a:r>
              <a:rPr lang="en-US" sz="800" strike="sngStrike" dirty="0" smtClean="0"/>
              <a:t>[]</a:t>
            </a:r>
            <a:endParaRPr lang="en-US" sz="800" strike="sngStrike" dirty="0"/>
          </a:p>
        </p:txBody>
      </p:sp>
      <p:cxnSp>
        <p:nvCxnSpPr>
          <p:cNvPr id="46" name="Straight Arrow Connector 45"/>
          <p:cNvCxnSpPr/>
          <p:nvPr/>
        </p:nvCxnSpPr>
        <p:spPr>
          <a:xfrm flipH="1" flipV="1">
            <a:off x="3551700" y="1143755"/>
            <a:ext cx="501284" cy="52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131624" y="939561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r>
              <a:rPr lang="en-US" dirty="0" err="1" smtClean="0"/>
              <a:t>Gott</a:t>
            </a:r>
            <a:r>
              <a:rPr lang="en-US" dirty="0" smtClean="0"/>
              <a:t>.</a:t>
            </a:r>
            <a:r>
              <a:rPr lang="en-US" strike="sngStrike" dirty="0" smtClean="0"/>
              <a:t>“Free”</a:t>
            </a:r>
            <a:endParaRPr lang="en-US" strike="sngStrike" dirty="0"/>
          </a:p>
        </p:txBody>
      </p:sp>
      <p:sp>
        <p:nvSpPr>
          <p:cNvPr id="48" name="TextBox 47"/>
          <p:cNvSpPr txBox="1"/>
          <p:nvPr/>
        </p:nvSpPr>
        <p:spPr>
          <a:xfrm>
            <a:off x="3760633" y="898139"/>
            <a:ext cx="47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2303625" y="1250597"/>
            <a:ext cx="1132041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Genetech:facebook:80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463636" y="1443479"/>
            <a:ext cx="1188506" cy="1221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158443" y="2614637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CPVA.§187.PREA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24743" y="2920293"/>
            <a:ext cx="1474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“!the pinto”: fucked </a:t>
            </a:r>
            <a:r>
              <a:rPr lang="en-US" sz="800" strike="sngStrike" dirty="0" err="1" smtClean="0"/>
              <a:t>elke</a:t>
            </a:r>
            <a:r>
              <a:rPr lang="en-US" sz="800" strike="sngStrike" dirty="0" smtClean="0"/>
              <a:t> in the ass for shit to find out if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is in the brain w/o </a:t>
            </a:r>
            <a:r>
              <a:rPr lang="en-US" sz="800" strike="sngStrike" dirty="0" err="1" smtClean="0"/>
              <a:t>refrences</a:t>
            </a:r>
            <a:r>
              <a:rPr lang="en-US" sz="800" strike="sngStrike" dirty="0" smtClean="0"/>
              <a:t> from a child; found one pinto.</a:t>
            </a:r>
            <a:endParaRPr lang="en-US" sz="800" strike="sngStrike" dirty="0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48925" y="2951073"/>
            <a:ext cx="1516439" cy="57977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66843" y="3005330"/>
            <a:ext cx="184858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err="1" smtClean="0"/>
              <a:t>nonPolicDiagnoticsLogical</a:t>
            </a:r>
            <a:endParaRPr lang="en-US" sz="900" dirty="0"/>
          </a:p>
          <a:p>
            <a:r>
              <a:rPr lang="en-US" sz="900" dirty="0" smtClean="0"/>
              <a:t>  - </a:t>
            </a:r>
            <a:r>
              <a:rPr lang="en-US" sz="900" dirty="0" err="1" smtClean="0"/>
              <a:t>nonPOlicSexAbuse.nonPoliceRTA</a:t>
            </a:r>
            <a:endParaRPr lang="en-US" sz="900" dirty="0" smtClean="0"/>
          </a:p>
          <a:p>
            <a:r>
              <a:rPr lang="en-US" sz="900" dirty="0"/>
              <a:t> </a:t>
            </a:r>
            <a:r>
              <a:rPr lang="en-US" sz="900" dirty="0" smtClean="0"/>
              <a:t> - </a:t>
            </a:r>
            <a:r>
              <a:rPr lang="en-US" sz="900" dirty="0" err="1" smtClean="0"/>
              <a:t>nonPolice</a:t>
            </a:r>
            <a:endParaRPr lang="en-US" sz="900" dirty="0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999256" y="4657431"/>
            <a:ext cx="1660463" cy="991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43" y="6159560"/>
            <a:ext cx="503379" cy="62050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48480" y="5972487"/>
            <a:ext cx="7553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Mr</a:t>
            </a:r>
            <a:r>
              <a:rPr lang="en-US" sz="800" dirty="0" smtClean="0"/>
              <a:t> Xi: </a:t>
            </a:r>
            <a:r>
              <a:rPr lang="en-US" sz="800" strike="sngStrike" dirty="0" smtClean="0"/>
              <a:t>“Kahn”</a:t>
            </a:r>
            <a:endParaRPr lang="en-US" sz="800" strike="sngStrike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403" y="6122504"/>
            <a:ext cx="458539" cy="310127"/>
          </a:xfrm>
          <a:prstGeom prst="rect">
            <a:avLst/>
          </a:prstGeom>
        </p:spPr>
      </p:pic>
      <p:cxnSp>
        <p:nvCxnSpPr>
          <p:cNvPr id="90" name="Straight Connector 89"/>
          <p:cNvCxnSpPr/>
          <p:nvPr/>
        </p:nvCxnSpPr>
        <p:spPr>
          <a:xfrm flipH="1">
            <a:off x="687094" y="6063299"/>
            <a:ext cx="1441064" cy="75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21403" y="6195871"/>
            <a:ext cx="1658985" cy="5380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41470" y="4677740"/>
            <a:ext cx="1347219" cy="1130810"/>
          </a:xfrm>
          <a:prstGeom prst="rect">
            <a:avLst/>
          </a:prstGeom>
        </p:spPr>
      </p:pic>
      <p:pic>
        <p:nvPicPr>
          <p:cNvPr id="122" name="Picture 1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047" y="4463186"/>
            <a:ext cx="1075835" cy="668150"/>
          </a:xfrm>
          <a:prstGeom prst="rect">
            <a:avLst/>
          </a:prstGeom>
        </p:spPr>
      </p:pic>
      <p:cxnSp>
        <p:nvCxnSpPr>
          <p:cNvPr id="93" name="Straight Connector 92"/>
          <p:cNvCxnSpPr/>
          <p:nvPr/>
        </p:nvCxnSpPr>
        <p:spPr>
          <a:xfrm>
            <a:off x="3070286" y="4290729"/>
            <a:ext cx="3974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 flipH="1">
            <a:off x="5241470" y="4657431"/>
            <a:ext cx="1495506" cy="136954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3149177" y="3971109"/>
            <a:ext cx="869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Physics</a:t>
            </a:r>
            <a:endParaRPr lang="en-US" b="1" dirty="0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99309" y="4079835"/>
            <a:ext cx="3998019" cy="17689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713666" y="6285231"/>
            <a:ext cx="17748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Goalie: </a:t>
            </a:r>
            <a:r>
              <a:rPr lang="en-US" sz="800" dirty="0" smtClean="0"/>
              <a:t>ATOMICLOKC(1/4-cn, </a:t>
            </a:r>
            <a:r>
              <a:rPr lang="en-US" sz="800" dirty="0" err="1" smtClean="0"/>
              <a:t>vggg</a:t>
            </a:r>
            <a:r>
              <a:rPr lang="en-US" sz="800" dirty="0" smtClean="0"/>
              <a:t>-de)</a:t>
            </a:r>
            <a:endParaRPr lang="en-US" sz="800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163940" y="1014229"/>
            <a:ext cx="1366972" cy="50445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62" y="4614047"/>
            <a:ext cx="792874" cy="66296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551" y="4599454"/>
            <a:ext cx="1207709" cy="676317"/>
          </a:xfrm>
          <a:prstGeom prst="rect">
            <a:avLst/>
          </a:prstGeom>
        </p:spPr>
      </p:pic>
      <p:sp>
        <p:nvSpPr>
          <p:cNvPr id="103" name="TextBox 102"/>
          <p:cNvSpPr txBox="1"/>
          <p:nvPr/>
        </p:nvSpPr>
        <p:spPr>
          <a:xfrm>
            <a:off x="538601" y="4383873"/>
            <a:ext cx="6623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Voted: fans</a:t>
            </a:r>
            <a:endParaRPr lang="en-US" sz="800" strike="sngStrike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30" y="4602737"/>
            <a:ext cx="660570" cy="673034"/>
          </a:xfrm>
          <a:prstGeom prst="rect">
            <a:avLst/>
          </a:prstGeom>
        </p:spPr>
      </p:pic>
      <p:sp>
        <p:nvSpPr>
          <p:cNvPr id="110" name="TextBox 109"/>
          <p:cNvSpPr txBox="1"/>
          <p:nvPr/>
        </p:nvSpPr>
        <p:spPr>
          <a:xfrm>
            <a:off x="75589" y="5124290"/>
            <a:ext cx="906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1picture: </a:t>
            </a:r>
            <a:r>
              <a:rPr lang="en-US" sz="800" strike="sngStrike" dirty="0" err="1" smtClean="0"/>
              <a:t>ingo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angela</a:t>
            </a:r>
            <a:endParaRPr lang="en-US" sz="800" strike="sngStrike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64" y="4056774"/>
            <a:ext cx="816336" cy="536365"/>
          </a:xfrm>
          <a:prstGeom prst="rect">
            <a:avLst/>
          </a:prstGeom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0" y="4047739"/>
            <a:ext cx="2841299" cy="135339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362712" y="6148979"/>
            <a:ext cx="243323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Forward/Striker: “Free”</a:t>
            </a:r>
          </a:p>
          <a:p>
            <a:r>
              <a:rPr lang="en-US" dirty="0" smtClean="0"/>
              <a:t>ATOMCLOCK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petersson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130" name="Straight Connector 129"/>
          <p:cNvCxnSpPr/>
          <p:nvPr/>
        </p:nvCxnSpPr>
        <p:spPr>
          <a:xfrm>
            <a:off x="-36165" y="5984418"/>
            <a:ext cx="7080891" cy="386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8" name="Picture 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175" y="3530850"/>
            <a:ext cx="391556" cy="494597"/>
          </a:xfrm>
          <a:prstGeom prst="rect">
            <a:avLst/>
          </a:prstGeom>
        </p:spPr>
      </p:pic>
      <p:cxnSp>
        <p:nvCxnSpPr>
          <p:cNvPr id="135" name="Straight Arrow Connector 134"/>
          <p:cNvCxnSpPr/>
          <p:nvPr/>
        </p:nvCxnSpPr>
        <p:spPr>
          <a:xfrm flipH="1">
            <a:off x="9026604" y="2480051"/>
            <a:ext cx="317706" cy="1001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824555" y="3518519"/>
            <a:ext cx="440820" cy="506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/>
          <p:cNvCxnSpPr/>
          <p:nvPr/>
        </p:nvCxnSpPr>
        <p:spPr>
          <a:xfrm>
            <a:off x="9265375" y="2903014"/>
            <a:ext cx="345098" cy="478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6" name="Picture 14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544" y="2821910"/>
            <a:ext cx="454831" cy="282474"/>
          </a:xfrm>
          <a:prstGeom prst="rect">
            <a:avLst/>
          </a:prstGeom>
        </p:spPr>
      </p:pic>
      <p:cxnSp>
        <p:nvCxnSpPr>
          <p:cNvPr id="142" name="Straight Connector 141"/>
          <p:cNvCxnSpPr/>
          <p:nvPr/>
        </p:nvCxnSpPr>
        <p:spPr>
          <a:xfrm flipV="1">
            <a:off x="9694564" y="1759463"/>
            <a:ext cx="428325" cy="59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/>
          <p:nvPr/>
        </p:nvCxnSpPr>
        <p:spPr>
          <a:xfrm flipV="1">
            <a:off x="10667994" y="1666825"/>
            <a:ext cx="184064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endCxn id="86" idx="2"/>
          </p:cNvCxnSpPr>
          <p:nvPr/>
        </p:nvCxnSpPr>
        <p:spPr>
          <a:xfrm flipV="1">
            <a:off x="8947400" y="3518519"/>
            <a:ext cx="97565" cy="1998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/>
          <p:cNvSpPr txBox="1"/>
          <p:nvPr/>
        </p:nvSpPr>
        <p:spPr>
          <a:xfrm>
            <a:off x="9296730" y="3644225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1" name="Rectangle 150"/>
          <p:cNvSpPr/>
          <p:nvPr/>
        </p:nvSpPr>
        <p:spPr>
          <a:xfrm>
            <a:off x="11187953" y="3660952"/>
            <a:ext cx="664012" cy="3421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Isosceles Triangle 151"/>
          <p:cNvSpPr/>
          <p:nvPr/>
        </p:nvSpPr>
        <p:spPr>
          <a:xfrm>
            <a:off x="11519959" y="3771982"/>
            <a:ext cx="332006" cy="199127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4" name="Straight Arrow Connector 153"/>
          <p:cNvCxnSpPr>
            <a:stCxn id="150" idx="3"/>
            <a:endCxn id="152" idx="5"/>
          </p:cNvCxnSpPr>
          <p:nvPr/>
        </p:nvCxnSpPr>
        <p:spPr>
          <a:xfrm>
            <a:off x="9580782" y="3828891"/>
            <a:ext cx="2188182" cy="42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/>
          <p:nvPr/>
        </p:nvCxnSpPr>
        <p:spPr>
          <a:xfrm flipV="1">
            <a:off x="10917060" y="3381074"/>
            <a:ext cx="934905" cy="774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Rectangle 15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189073" y="3575426"/>
            <a:ext cx="763205" cy="5069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8711575" y="4221655"/>
            <a:ext cx="29209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!JFK(</a:t>
            </a:r>
            <a:r>
              <a:rPr lang="en-US" sz="800" dirty="0" err="1" smtClean="0"/>
              <a:t>LEE,</a:t>
            </a:r>
            <a:r>
              <a:rPr lang="en-US" sz="800" strike="sngStrike" dirty="0" err="1" smtClean="0"/>
              <a:t>”!the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pinto”</a:t>
            </a:r>
            <a:r>
              <a:rPr lang="en-US" sz="800" dirty="0" smtClean="0"/>
              <a:t>).</a:t>
            </a:r>
            <a:r>
              <a:rPr lang="en-US" sz="800" dirty="0" err="1" smtClean="0"/>
              <a:t>nonPolicLangue</a:t>
            </a:r>
            <a:r>
              <a:rPr lang="en-US" sz="800" dirty="0" smtClean="0"/>
              <a:t>(</a:t>
            </a:r>
            <a:r>
              <a:rPr lang="en-US" sz="800" dirty="0" err="1" smtClean="0"/>
              <a:t>bruce</a:t>
            </a:r>
            <a:r>
              <a:rPr lang="en-US" sz="800" dirty="0" smtClean="0"/>
              <a:t> camera)</a:t>
            </a:r>
          </a:p>
          <a:p>
            <a:r>
              <a:rPr lang="en-US" sz="800" dirty="0" smtClean="0"/>
              <a:t>?</a:t>
            </a:r>
            <a:r>
              <a:rPr lang="en-US" sz="800" dirty="0" err="1" smtClean="0"/>
              <a:t>HOMCDIE:MAHTREW.nonPoliceLange</a:t>
            </a:r>
            <a:r>
              <a:rPr lang="en-US" sz="800" dirty="0" smtClean="0"/>
              <a:t>(</a:t>
            </a:r>
            <a:r>
              <a:rPr lang="en-US" sz="800" dirty="0" err="1" smtClean="0"/>
              <a:t>burche</a:t>
            </a:r>
            <a:r>
              <a:rPr lang="en-US" sz="800" dirty="0" smtClean="0"/>
              <a:t> camera, !JFK(LEE))</a:t>
            </a:r>
            <a:endParaRPr lang="en-US" sz="800" dirty="0"/>
          </a:p>
        </p:txBody>
      </p:sp>
      <p:pic>
        <p:nvPicPr>
          <p:cNvPr id="159" name="Picture 1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627" y="6195870"/>
            <a:ext cx="1169395" cy="654861"/>
          </a:xfrm>
          <a:prstGeom prst="rect">
            <a:avLst/>
          </a:prstGeom>
        </p:spPr>
      </p:pic>
      <p:pic>
        <p:nvPicPr>
          <p:cNvPr id="163" name="Picture 16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443" y="6185801"/>
            <a:ext cx="428070" cy="634178"/>
          </a:xfrm>
          <a:prstGeom prst="rect">
            <a:avLst/>
          </a:prstGeom>
        </p:spPr>
      </p:pic>
      <p:pic>
        <p:nvPicPr>
          <p:cNvPr id="161" name="Picture 160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155" y="6122504"/>
            <a:ext cx="411175" cy="214181"/>
          </a:xfrm>
          <a:prstGeom prst="rect">
            <a:avLst/>
          </a:prstGeom>
        </p:spPr>
      </p:pic>
      <p:sp>
        <p:nvSpPr>
          <p:cNvPr id="162" name="TextBox 161"/>
          <p:cNvSpPr txBox="1"/>
          <p:nvPr/>
        </p:nvSpPr>
        <p:spPr>
          <a:xfrm>
            <a:off x="10037040" y="5939013"/>
            <a:ext cx="4785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mob</a:t>
            </a:r>
            <a:endParaRPr lang="en-US" sz="800" strike="sngStrike" dirty="0"/>
          </a:p>
        </p:txBody>
      </p:sp>
      <p:sp>
        <p:nvSpPr>
          <p:cNvPr id="164" name="TextBox 163"/>
          <p:cNvSpPr txBox="1"/>
          <p:nvPr/>
        </p:nvSpPr>
        <p:spPr>
          <a:xfrm>
            <a:off x="10429772" y="5782947"/>
            <a:ext cx="1909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Bought 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 to 7/11 and heroin users did not kill matt, sometime he goes there in Newark.</a:t>
            </a:r>
            <a:endParaRPr lang="en-US" sz="800" strike="sngStrike" dirty="0"/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913950" y="5808549"/>
            <a:ext cx="2278050" cy="104218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5" name="Can 164"/>
          <p:cNvSpPr/>
          <p:nvPr/>
        </p:nvSpPr>
        <p:spPr>
          <a:xfrm rot="4922230">
            <a:off x="10714801" y="5870584"/>
            <a:ext cx="693013" cy="82929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TextBox 165"/>
          <p:cNvSpPr txBox="1"/>
          <p:nvPr/>
        </p:nvSpPr>
        <p:spPr>
          <a:xfrm>
            <a:off x="10166180" y="6086869"/>
            <a:ext cx="21579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nonPoliceItalien.nonPoliceStreecrimfiring</a:t>
            </a:r>
            <a:r>
              <a:rPr lang="en-US" sz="800" strike="sngStrike" dirty="0" err="1" smtClean="0"/>
              <a:t>.marx</a:t>
            </a:r>
            <a:endParaRPr lang="en-US" sz="800" strike="sngStrike" dirty="0"/>
          </a:p>
        </p:txBody>
      </p:sp>
      <p:sp>
        <p:nvSpPr>
          <p:cNvPr id="168" name="TextBox 167"/>
          <p:cNvSpPr txBox="1"/>
          <p:nvPr/>
        </p:nvSpPr>
        <p:spPr>
          <a:xfrm>
            <a:off x="10638637" y="6281038"/>
            <a:ext cx="17411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Send </a:t>
            </a:r>
            <a:r>
              <a:rPr lang="en-US" sz="800" strike="sngStrike" dirty="0" err="1" smtClean="0"/>
              <a:t>peoel</a:t>
            </a:r>
            <a:r>
              <a:rPr lang="en-US" sz="800" strike="sngStrike" dirty="0" smtClean="0"/>
              <a:t> that look to;  I will kill you</a:t>
            </a:r>
            <a:endParaRPr lang="en-US" sz="800" strike="sngStrike" dirty="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85273" y="1311747"/>
            <a:ext cx="1258192" cy="170609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9" name="TextBox 168"/>
          <p:cNvSpPr txBox="1"/>
          <p:nvPr/>
        </p:nvSpPr>
        <p:spPr>
          <a:xfrm>
            <a:off x="4137729" y="937144"/>
            <a:ext cx="811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trike="sngStrike" dirty="0" smtClean="0"/>
              <a:t>Profile</a:t>
            </a:r>
            <a:endParaRPr lang="en-US" b="1" strike="sngStrike" dirty="0"/>
          </a:p>
        </p:txBody>
      </p:sp>
      <p:sp>
        <p:nvSpPr>
          <p:cNvPr id="170" name="TextBox 169"/>
          <p:cNvSpPr txBox="1"/>
          <p:nvPr/>
        </p:nvSpPr>
        <p:spPr>
          <a:xfrm>
            <a:off x="5333014" y="2893930"/>
            <a:ext cx="31995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!POT, CHECKPOTN CHARLIE(</a:t>
            </a:r>
            <a:r>
              <a:rPr lang="en-US" strike="sngStrike" dirty="0" smtClean="0"/>
              <a:t>shit</a:t>
            </a:r>
            <a:r>
              <a:rPr lang="en-US" dirty="0" smtClean="0"/>
              <a:t>)</a:t>
            </a:r>
          </a:p>
          <a:p>
            <a:r>
              <a:rPr lang="en-US" dirty="0" smtClean="0"/>
              <a:t>Potsdam, JFK(POT),!MLK(POT)</a:t>
            </a:r>
            <a:endParaRPr lang="en-US" dirty="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087280" y="1049044"/>
            <a:ext cx="5104720" cy="576732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48" y="913390"/>
            <a:ext cx="753435" cy="753435"/>
          </a:xfrm>
          <a:prstGeom prst="rect">
            <a:avLst/>
          </a:prstGeom>
        </p:spPr>
      </p:pic>
      <p:sp>
        <p:nvSpPr>
          <p:cNvPr id="176" name="Rectangle 175"/>
          <p:cNvSpPr/>
          <p:nvPr/>
        </p:nvSpPr>
        <p:spPr>
          <a:xfrm>
            <a:off x="2685695" y="6540007"/>
            <a:ext cx="1536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Genghis; </a:t>
            </a:r>
            <a:r>
              <a:rPr lang="en-US" b="1" dirty="0" err="1" smtClean="0"/>
              <a:t>kahn</a:t>
            </a:r>
            <a:endParaRPr lang="en-US" b="1" dirty="0"/>
          </a:p>
        </p:txBody>
      </p:sp>
      <p:sp>
        <p:nvSpPr>
          <p:cNvPr id="177" name="TextBox 176"/>
          <p:cNvSpPr txBox="1"/>
          <p:nvPr/>
        </p:nvSpPr>
        <p:spPr>
          <a:xfrm>
            <a:off x="3536678" y="6009925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cxnSp>
        <p:nvCxnSpPr>
          <p:cNvPr id="181" name="Straight Connector 180"/>
          <p:cNvCxnSpPr/>
          <p:nvPr/>
        </p:nvCxnSpPr>
        <p:spPr>
          <a:xfrm>
            <a:off x="4829487" y="6459679"/>
            <a:ext cx="3318886" cy="101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/>
          <p:cNvCxnSpPr>
            <a:stCxn id="178" idx="1"/>
          </p:cNvCxnSpPr>
          <p:nvPr/>
        </p:nvCxnSpPr>
        <p:spPr>
          <a:xfrm>
            <a:off x="872954" y="6533804"/>
            <a:ext cx="905086" cy="329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4" name="Picture 18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72462" y="6152201"/>
            <a:ext cx="1230160" cy="732790"/>
          </a:xfrm>
          <a:prstGeom prst="rect">
            <a:avLst/>
          </a:prstGeom>
        </p:spPr>
      </p:pic>
      <p:pic>
        <p:nvPicPr>
          <p:cNvPr id="185" name="Picture 18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35484" y="6120855"/>
            <a:ext cx="981380" cy="792277"/>
          </a:xfrm>
          <a:prstGeom prst="rect">
            <a:avLst/>
          </a:prstGeom>
        </p:spPr>
      </p:pic>
      <p:cxnSp>
        <p:nvCxnSpPr>
          <p:cNvPr id="187" name="Straight Connector 186"/>
          <p:cNvCxnSpPr/>
          <p:nvPr/>
        </p:nvCxnSpPr>
        <p:spPr>
          <a:xfrm flipV="1">
            <a:off x="5649639" y="6194592"/>
            <a:ext cx="1315404" cy="55609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Rectangle 1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620009" y="6120852"/>
            <a:ext cx="1352015" cy="695519"/>
          </a:xfrm>
          <a:prstGeom prst="rect">
            <a:avLst/>
          </a:prstGeom>
          <a:solidFill>
            <a:srgbClr val="FFFFFF">
              <a:alpha val="89804"/>
            </a:srgbClr>
          </a:solidFill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666" y="6074527"/>
            <a:ext cx="7050337" cy="84197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113" y="2999599"/>
            <a:ext cx="7050337" cy="293240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90" name="Picture 18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772" y="5895490"/>
            <a:ext cx="1408292" cy="844975"/>
          </a:xfrm>
          <a:prstGeom prst="rect">
            <a:avLst/>
          </a:prstGeom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948886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510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Box 116"/>
          <p:cNvSpPr txBox="1"/>
          <p:nvPr/>
        </p:nvSpPr>
        <p:spPr>
          <a:xfrm>
            <a:off x="0" y="6446467"/>
            <a:ext cx="4103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JFK(</a:t>
            </a:r>
            <a:r>
              <a:rPr lang="en-US" strike="sngStrike" dirty="0" smtClean="0"/>
              <a:t>Andrew </a:t>
            </a:r>
            <a:r>
              <a:rPr lang="en-US" strike="sngStrike" dirty="0" err="1" smtClean="0"/>
              <a:t>Rotondo</a:t>
            </a:r>
            <a:r>
              <a:rPr lang="en-US" strike="sngStrike" dirty="0" smtClean="0"/>
              <a:t>, </a:t>
            </a:r>
            <a:r>
              <a:rPr lang="en-US" dirty="0" smtClean="0"/>
              <a:t>!</a:t>
            </a:r>
            <a:r>
              <a:rPr lang="en-US" dirty="0" err="1" smtClean="0"/>
              <a:t>fortino</a:t>
            </a:r>
            <a:r>
              <a:rPr lang="en-US" dirty="0" smtClean="0"/>
              <a:t>, lee, worth)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0" y="1098055"/>
            <a:ext cx="2163483" cy="134363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22134" y="3089286"/>
            <a:ext cx="1833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</a:t>
            </a:r>
            <a:r>
              <a:rPr lang="en-US" dirty="0" smtClean="0"/>
              <a:t>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User)</a:t>
            </a:r>
            <a:endParaRPr lang="en-US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10563088" y="3345490"/>
            <a:ext cx="5212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German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5102869" y="998956"/>
            <a:ext cx="1444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r>
              <a:rPr lang="en-US" dirty="0" err="1" smtClean="0"/>
              <a:t>Gott</a:t>
            </a:r>
            <a:r>
              <a:rPr lang="en-US" dirty="0" smtClean="0"/>
              <a:t>.</a:t>
            </a:r>
            <a:r>
              <a:rPr lang="en-US" strike="sngStrike" dirty="0" smtClean="0"/>
              <a:t>“Free”</a:t>
            </a:r>
            <a:endParaRPr lang="en-US" strike="sngStrike" dirty="0"/>
          </a:p>
        </p:txBody>
      </p:sp>
      <p:sp>
        <p:nvSpPr>
          <p:cNvPr id="50" name="TextBox 49"/>
          <p:cNvSpPr txBox="1"/>
          <p:nvPr/>
        </p:nvSpPr>
        <p:spPr>
          <a:xfrm>
            <a:off x="10214571" y="2857724"/>
            <a:ext cx="1132041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Genetech:facebook:80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51"/>
          <p:cNvCxnSpPr/>
          <p:nvPr/>
        </p:nvCxnSpPr>
        <p:spPr>
          <a:xfrm flipH="1">
            <a:off x="10022134" y="3050606"/>
            <a:ext cx="540954" cy="5103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717413" y="2763047"/>
            <a:ext cx="2137980" cy="9499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248" y="913390"/>
            <a:ext cx="753435" cy="75343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616939" y="2441693"/>
            <a:ext cx="11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§187,PREA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393" y="1681816"/>
            <a:ext cx="2133066" cy="2442206"/>
          </a:xfrm>
          <a:prstGeom prst="rect">
            <a:avLst/>
          </a:prstGeom>
        </p:spPr>
      </p:pic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35533" y="1653863"/>
            <a:ext cx="2319346" cy="26130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632760" y="1275756"/>
            <a:ext cx="1562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DEA</a:t>
            </a:r>
            <a:r>
              <a:rPr lang="en-US" sz="1400" dirty="0"/>
              <a:t>(</a:t>
            </a:r>
            <a:r>
              <a:rPr lang="en-US" sz="1400" strike="sngStrike" dirty="0" err="1"/>
              <a:t>Herion</a:t>
            </a:r>
            <a:r>
              <a:rPr lang="en-US" sz="1400" strike="sngStrike" dirty="0"/>
              <a:t> User)</a:t>
            </a:r>
            <a:endParaRPr lang="en-US" sz="1400" strike="sngStrike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758393" y="1098055"/>
            <a:ext cx="1905643" cy="1920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803270" y="2041540"/>
            <a:ext cx="1221009" cy="20181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4995707" y="2216727"/>
            <a:ext cx="1757142" cy="1975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9221" y="5535217"/>
            <a:ext cx="2358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AYSO.marx.St</a:t>
            </a:r>
            <a:r>
              <a:rPr lang="en-US" dirty="0" smtClean="0"/>
              <a:t>. </a:t>
            </a:r>
            <a:r>
              <a:rPr lang="en-US" dirty="0" err="1" smtClean="0"/>
              <a:t>Anslmo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30148" y="5588800"/>
            <a:ext cx="829073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CALEB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860168" y="6027167"/>
            <a:ext cx="1714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Bradley Johnson</a:t>
            </a:r>
            <a:endParaRPr lang="en-US" dirty="0"/>
          </a:p>
        </p:txBody>
      </p:sp>
      <p:sp>
        <p:nvSpPr>
          <p:cNvPr id="121" name="Rectangle 120"/>
          <p:cNvSpPr/>
          <p:nvPr/>
        </p:nvSpPr>
        <p:spPr>
          <a:xfrm>
            <a:off x="30147" y="6030960"/>
            <a:ext cx="829073" cy="369332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JOHN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242" y="5521703"/>
            <a:ext cx="503526" cy="503526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2791297" y="5521703"/>
            <a:ext cx="1399309" cy="6901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82242" y="5535217"/>
            <a:ext cx="503526" cy="49001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7752" y="5254965"/>
            <a:ext cx="344355" cy="20826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359" y="4748001"/>
            <a:ext cx="633047" cy="42126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082242" y="4552991"/>
            <a:ext cx="79060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G.</a:t>
            </a:r>
            <a:r>
              <a:rPr lang="en-US" sz="800" dirty="0" err="1" smtClean="0"/>
              <a:t>Gott</a:t>
            </a:r>
            <a:r>
              <a:rPr lang="en-US" sz="800" dirty="0" smtClean="0"/>
              <a:t>.</a:t>
            </a:r>
            <a:r>
              <a:rPr lang="en-US" sz="800" strike="sngStrike" dirty="0" smtClean="0"/>
              <a:t>”!Free”</a:t>
            </a:r>
            <a:endParaRPr lang="en-US" sz="800" strike="sngStrike" dirty="0"/>
          </a:p>
        </p:txBody>
      </p:sp>
      <p:sp>
        <p:nvSpPr>
          <p:cNvPr id="54" name="TextBox 53"/>
          <p:cNvSpPr txBox="1"/>
          <p:nvPr/>
        </p:nvSpPr>
        <p:spPr>
          <a:xfrm>
            <a:off x="5039111" y="4312617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CA-</a:t>
            </a:r>
            <a:r>
              <a:rPr lang="en-US" b="1" dirty="0" err="1" smtClean="0"/>
              <a:t>ID.</a:t>
            </a:r>
            <a:r>
              <a:rPr lang="en-US" sz="800" b="1" strike="sngStrike" dirty="0" err="1" smtClean="0"/>
              <a:t>marx</a:t>
            </a:r>
            <a:endParaRPr lang="en-US" sz="800" b="1" strike="sngStrike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679" y="4012015"/>
            <a:ext cx="854526" cy="360295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737971" y="3871935"/>
            <a:ext cx="1334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Markus </a:t>
            </a:r>
            <a:r>
              <a:rPr lang="en-US" sz="800" dirty="0" err="1" smtClean="0"/>
              <a:t>Breilman</a:t>
            </a:r>
            <a:r>
              <a:rPr lang="en-US" sz="800" dirty="0" smtClean="0"/>
              <a:t>, Hamburg</a:t>
            </a:r>
            <a:endParaRPr lang="en-US" sz="800" dirty="0"/>
          </a:p>
        </p:txBody>
      </p:sp>
      <p:sp>
        <p:nvSpPr>
          <p:cNvPr id="133" name="Rectangle 132"/>
          <p:cNvSpPr/>
          <p:nvPr/>
        </p:nvSpPr>
        <p:spPr>
          <a:xfrm>
            <a:off x="9401" y="3821589"/>
            <a:ext cx="813043" cy="369332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MARK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-8829" y="3631391"/>
            <a:ext cx="11015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PREA.§187.§Stalking[]</a:t>
            </a:r>
            <a:endParaRPr lang="en-US" sz="800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2444" y="3839128"/>
            <a:ext cx="1441984" cy="55758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2" name="Straight Connector 61"/>
          <p:cNvCxnSpPr/>
          <p:nvPr/>
        </p:nvCxnSpPr>
        <p:spPr>
          <a:xfrm flipV="1">
            <a:off x="1265679" y="4012015"/>
            <a:ext cx="590830" cy="31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991169" y="3606145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(INT) St. </a:t>
            </a:r>
            <a:r>
              <a:rPr lang="en-US" sz="800" dirty="0" err="1" smtClean="0"/>
              <a:t>Francis.St.Anselm</a:t>
            </a:r>
            <a:endParaRPr lang="en-US" sz="800" dirty="0"/>
          </a:p>
        </p:txBody>
      </p:sp>
      <p:cxnSp>
        <p:nvCxnSpPr>
          <p:cNvPr id="65" name="Straight Connector 64"/>
          <p:cNvCxnSpPr/>
          <p:nvPr/>
        </p:nvCxnSpPr>
        <p:spPr>
          <a:xfrm flipH="1">
            <a:off x="1543436" y="3631391"/>
            <a:ext cx="576769" cy="107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52" y="1042927"/>
            <a:ext cx="1398117" cy="1404359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234" y="2536679"/>
            <a:ext cx="434659" cy="552607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025" y="2536679"/>
            <a:ext cx="869072" cy="57832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558" y="1005330"/>
            <a:ext cx="488547" cy="488547"/>
          </a:xfrm>
          <a:prstGeom prst="rect">
            <a:avLst/>
          </a:prstGeom>
        </p:spPr>
      </p:pic>
      <p:cxnSp>
        <p:nvCxnSpPr>
          <p:cNvPr id="71" name="Straight Connector 70"/>
          <p:cNvCxnSpPr/>
          <p:nvPr/>
        </p:nvCxnSpPr>
        <p:spPr>
          <a:xfrm>
            <a:off x="26572" y="3606145"/>
            <a:ext cx="42880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26572" y="3305770"/>
            <a:ext cx="1066183" cy="30037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LEADS</a:t>
            </a:r>
            <a:endParaRPr lang="en-US" b="1" dirty="0"/>
          </a:p>
        </p:txBody>
      </p:sp>
      <p:cxnSp>
        <p:nvCxnSpPr>
          <p:cNvPr id="153" name="Straight Connector 152"/>
          <p:cNvCxnSpPr/>
          <p:nvPr/>
        </p:nvCxnSpPr>
        <p:spPr>
          <a:xfrm>
            <a:off x="0" y="4497283"/>
            <a:ext cx="428806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/>
          <p:cNvSpPr/>
          <p:nvPr/>
        </p:nvSpPr>
        <p:spPr>
          <a:xfrm>
            <a:off x="2801465" y="4285709"/>
            <a:ext cx="1389141" cy="29320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EVIDENCE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3531045" y="5130217"/>
            <a:ext cx="67197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“Finance”</a:t>
            </a:r>
          </a:p>
          <a:p>
            <a:r>
              <a:rPr lang="en-US" sz="800" strike="sngStrike" dirty="0" smtClean="0"/>
              <a:t>Wells Fargo</a:t>
            </a:r>
          </a:p>
          <a:p>
            <a:r>
              <a:rPr lang="en-US" sz="800" strike="sngStrike" dirty="0" smtClean="0"/>
              <a:t>Visa</a:t>
            </a:r>
            <a:endParaRPr lang="en-US" sz="800" strike="sngStrike" dirty="0"/>
          </a:p>
        </p:txBody>
      </p:sp>
      <p:sp>
        <p:nvSpPr>
          <p:cNvPr id="76" name="TextBox 75"/>
          <p:cNvSpPr txBox="1"/>
          <p:nvPr/>
        </p:nvSpPr>
        <p:spPr>
          <a:xfrm>
            <a:off x="2915312" y="5075057"/>
            <a:ext cx="115127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Sheep(German: Scharf)</a:t>
            </a:r>
            <a:endParaRPr lang="en-US" sz="800" strike="sngStrike" dirty="0"/>
          </a:p>
        </p:txBody>
      </p:sp>
      <p:sp>
        <p:nvSpPr>
          <p:cNvPr id="41" name="Rectangle 40"/>
          <p:cNvSpPr/>
          <p:nvPr/>
        </p:nvSpPr>
        <p:spPr>
          <a:xfrm>
            <a:off x="3201105" y="5616845"/>
            <a:ext cx="1234939" cy="36933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MATTHEW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5913452" y="4317150"/>
            <a:ext cx="83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1000" strike="sngStrike" dirty="0" smtClean="0"/>
              <a:t>(LSD)</a:t>
            </a:r>
            <a:endParaRPr lang="en-US" sz="1000" strike="sngStrike" dirty="0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2" y="4654536"/>
            <a:ext cx="320605" cy="227798"/>
          </a:xfrm>
          <a:prstGeom prst="rect">
            <a:avLst/>
          </a:prstGeom>
        </p:spPr>
      </p:pic>
      <p:cxnSp>
        <p:nvCxnSpPr>
          <p:cNvPr id="84" name="Straight Connector 83"/>
          <p:cNvCxnSpPr>
            <a:endCxn id="78" idx="3"/>
          </p:cNvCxnSpPr>
          <p:nvPr/>
        </p:nvCxnSpPr>
        <p:spPr>
          <a:xfrm flipV="1">
            <a:off x="6024279" y="4501816"/>
            <a:ext cx="728570" cy="573241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684225" y="454969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cxnSp>
        <p:nvCxnSpPr>
          <p:cNvPr id="92" name="Straight Connector 91"/>
          <p:cNvCxnSpPr>
            <a:endCxn id="85" idx="3"/>
          </p:cNvCxnSpPr>
          <p:nvPr/>
        </p:nvCxnSpPr>
        <p:spPr>
          <a:xfrm flipV="1">
            <a:off x="6093080" y="4734360"/>
            <a:ext cx="1067557" cy="54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235485" y="4638830"/>
            <a:ext cx="792760" cy="28019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07059" y="4638830"/>
            <a:ext cx="569168" cy="288962"/>
          </a:xfrm>
          <a:prstGeom prst="rect">
            <a:avLst/>
          </a:prstGeom>
        </p:spPr>
      </p:pic>
      <p:cxnSp>
        <p:nvCxnSpPr>
          <p:cNvPr id="97" name="Straight Connector 96"/>
          <p:cNvCxnSpPr/>
          <p:nvPr/>
        </p:nvCxnSpPr>
        <p:spPr>
          <a:xfrm flipV="1">
            <a:off x="5098308" y="4396711"/>
            <a:ext cx="1031938" cy="163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6891459" y="4497283"/>
            <a:ext cx="784768" cy="632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4974186" y="5219468"/>
            <a:ext cx="3094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ATOMCLOCK</a:t>
            </a:r>
            <a:r>
              <a:rPr lang="en-US" sz="800" strike="sngStrike" dirty="0" smtClean="0"/>
              <a:t>(hair operation) </a:t>
            </a:r>
            <a:r>
              <a:rPr lang="en-US" dirty="0" smtClean="0"/>
              <a:t>2014 CPVA 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4956069" y="5039782"/>
            <a:ext cx="14558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err="1" smtClean="0"/>
              <a:t>Polcie</a:t>
            </a:r>
            <a:r>
              <a:rPr lang="en-US" sz="1100" b="1" dirty="0" smtClean="0"/>
              <a:t> Sirens: 8:55AM</a:t>
            </a:r>
            <a:endParaRPr lang="en-US" sz="1100" b="1" dirty="0"/>
          </a:p>
        </p:txBody>
      </p:sp>
      <p:sp>
        <p:nvSpPr>
          <p:cNvPr id="113" name="TextBox 112"/>
          <p:cNvSpPr txBox="1"/>
          <p:nvPr/>
        </p:nvSpPr>
        <p:spPr>
          <a:xfrm>
            <a:off x="5994110" y="5493734"/>
            <a:ext cx="19511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Blackhawk(</a:t>
            </a:r>
            <a:r>
              <a:rPr lang="en-US" sz="1000" dirty="0"/>
              <a:t>San </a:t>
            </a:r>
            <a:r>
              <a:rPr lang="en-US" sz="1000" dirty="0" smtClean="0"/>
              <a:t>Ramon), California</a:t>
            </a:r>
            <a:endParaRPr lang="en-US" sz="1000" dirty="0"/>
          </a:p>
        </p:txBody>
      </p:sp>
      <p:sp>
        <p:nvSpPr>
          <p:cNvPr id="116" name="TextBox 115"/>
          <p:cNvSpPr txBox="1"/>
          <p:nvPr/>
        </p:nvSpPr>
        <p:spPr>
          <a:xfrm>
            <a:off x="4816328" y="5780223"/>
            <a:ext cx="5154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INTENTE PAYMENT: </a:t>
            </a:r>
            <a:r>
              <a:rPr lang="en-US" strike="sngStrike" dirty="0" smtClean="0"/>
              <a:t>St. </a:t>
            </a:r>
            <a:r>
              <a:rPr lang="en-US" strike="sngStrike" dirty="0" err="1" smtClean="0"/>
              <a:t>Andrew.Rondo</a:t>
            </a:r>
            <a:r>
              <a:rPr lang="en-US" strike="sngStrike" dirty="0" smtClean="0"/>
              <a:t> (VISA)</a:t>
            </a:r>
            <a:endParaRPr lang="en-US" strike="sngStrike" dirty="0"/>
          </a:p>
        </p:txBody>
      </p:sp>
      <p:sp>
        <p:nvSpPr>
          <p:cNvPr id="118" name="TextBox 117"/>
          <p:cNvSpPr txBox="1"/>
          <p:nvPr/>
        </p:nvSpPr>
        <p:spPr>
          <a:xfrm>
            <a:off x="7411928" y="6111911"/>
            <a:ext cx="355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trike="sngStrike" dirty="0" err="1" smtClean="0"/>
              <a:t>Herion</a:t>
            </a:r>
            <a:r>
              <a:rPr lang="en-US" strike="sngStrike" dirty="0" smtClean="0"/>
              <a:t> Users; “</a:t>
            </a:r>
            <a:r>
              <a:rPr lang="en-US" strike="sngStrike" dirty="0" err="1" smtClean="0"/>
              <a:t>Oli</a:t>
            </a:r>
            <a:r>
              <a:rPr lang="en-US" strike="sngStrike" dirty="0" smtClean="0"/>
              <a:t>” and “Free”)</a:t>
            </a:r>
            <a:endParaRPr lang="en-US" strike="sngStrike" dirty="0"/>
          </a:p>
        </p:txBody>
      </p:sp>
      <p:sp>
        <p:nvSpPr>
          <p:cNvPr id="119" name="TextBox 118"/>
          <p:cNvSpPr txBox="1"/>
          <p:nvPr/>
        </p:nvSpPr>
        <p:spPr>
          <a:xfrm>
            <a:off x="10648798" y="5647859"/>
            <a:ext cx="1843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CHINA.</a:t>
            </a:r>
            <a:r>
              <a:rPr lang="en-US" sz="1000" strike="sngStrike" dirty="0" err="1" smtClean="0"/>
              <a:t>marx</a:t>
            </a:r>
            <a:r>
              <a:rPr lang="en-US" sz="1000" dirty="0" smtClean="0"/>
              <a:t> &amp; !</a:t>
            </a:r>
            <a:r>
              <a:rPr lang="en-US" sz="1000" dirty="0" err="1" smtClean="0"/>
              <a:t>GERMANY.</a:t>
            </a:r>
            <a:r>
              <a:rPr lang="en-US" sz="1000" strike="sngStrike" dirty="0" err="1" smtClean="0"/>
              <a:t>marx</a:t>
            </a:r>
            <a:endParaRPr lang="en-US" sz="1000" strike="sngStrike" dirty="0"/>
          </a:p>
        </p:txBody>
      </p:sp>
      <p:sp>
        <p:nvSpPr>
          <p:cNvPr id="120" name="Oval 119"/>
          <p:cNvSpPr/>
          <p:nvPr/>
        </p:nvSpPr>
        <p:spPr>
          <a:xfrm>
            <a:off x="10963028" y="5866768"/>
            <a:ext cx="383584" cy="34506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10986837" y="6167612"/>
            <a:ext cx="390863" cy="3660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/>
          <p:cNvSpPr txBox="1"/>
          <p:nvPr/>
        </p:nvSpPr>
        <p:spPr>
          <a:xfrm>
            <a:off x="10426491" y="4806811"/>
            <a:ext cx="14289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>
                <a:solidFill>
                  <a:schemeClr val="bg1"/>
                </a:solidFill>
              </a:rPr>
              <a:t>Invert</a:t>
            </a:r>
            <a:r>
              <a:rPr lang="en-US" dirty="0" err="1" smtClean="0">
                <a:solidFill>
                  <a:schemeClr val="bg1"/>
                </a:solidFill>
              </a:rPr>
              <a:t>.CHART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10425216" y="5239992"/>
            <a:ext cx="1531257" cy="4078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314020" y="4788436"/>
            <a:ext cx="1852691" cy="187560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0411202" y="4511746"/>
            <a:ext cx="4491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!0.001</a:t>
            </a:r>
            <a:endParaRPr lang="en-US" sz="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6280851" y="5213022"/>
            <a:ext cx="824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 smtClean="0"/>
              <a:t>Platic</a:t>
            </a:r>
            <a:r>
              <a:rPr lang="en-US" sz="900" strike="sngStrike" dirty="0" smtClean="0"/>
              <a:t> Surgery</a:t>
            </a:r>
            <a:endParaRPr lang="en-US" sz="900" strike="sngStrike" dirty="0"/>
          </a:p>
        </p:txBody>
      </p:sp>
      <p:sp>
        <p:nvSpPr>
          <p:cNvPr id="137" name="TextBox 136"/>
          <p:cNvSpPr txBox="1"/>
          <p:nvPr/>
        </p:nvSpPr>
        <p:spPr>
          <a:xfrm>
            <a:off x="5130915" y="4671940"/>
            <a:ext cx="2478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ATMOCICLOK(VIETNAME WAR)</a:t>
            </a:r>
            <a:r>
              <a:rPr lang="en-US" sz="1200" strike="sngStrike" dirty="0" smtClean="0"/>
              <a:t>(</a:t>
            </a:r>
            <a:r>
              <a:rPr lang="en-US" sz="1200" strike="sngStrike" dirty="0" err="1" smtClean="0"/>
              <a:t>gary</a:t>
            </a:r>
            <a:r>
              <a:rPr lang="en-US" sz="1200" strike="sngStrike" dirty="0" smtClean="0"/>
              <a:t>)</a:t>
            </a:r>
            <a:endParaRPr lang="en-US" sz="1200" strike="sngStrike" dirty="0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79530" y="4631601"/>
            <a:ext cx="2800291" cy="36315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86" name="Picture 18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7860" y="2294065"/>
            <a:ext cx="508353" cy="582027"/>
          </a:xfrm>
          <a:prstGeom prst="rect">
            <a:avLst/>
          </a:prstGeom>
        </p:spPr>
      </p:pic>
      <p:sp>
        <p:nvSpPr>
          <p:cNvPr id="188" name="Rectangle 18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237731" y="2321549"/>
            <a:ext cx="642144" cy="54742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875402" y="2314429"/>
            <a:ext cx="10521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smtClean="0"/>
              <a:t>I know LSD can warp my mind, although I like </a:t>
            </a:r>
            <a:r>
              <a:rPr lang="en-US" sz="800" strike="sngStrike" dirty="0" err="1" smtClean="0"/>
              <a:t>buitful</a:t>
            </a:r>
            <a:r>
              <a:rPr lang="en-US" sz="800" strike="sngStrike" dirty="0" smtClean="0"/>
              <a:t> colors</a:t>
            </a:r>
            <a:endParaRPr lang="en-US" sz="800" strike="sngStrike" dirty="0"/>
          </a:p>
        </p:txBody>
      </p:sp>
      <p:pic>
        <p:nvPicPr>
          <p:cNvPr id="141" name="Picture 140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194" y="2311880"/>
            <a:ext cx="631494" cy="420231"/>
          </a:xfrm>
          <a:prstGeom prst="rect">
            <a:avLst/>
          </a:prstGeom>
        </p:spPr>
      </p:pic>
      <p:cxnSp>
        <p:nvCxnSpPr>
          <p:cNvPr id="145" name="Straight Connector 144"/>
          <p:cNvCxnSpPr/>
          <p:nvPr/>
        </p:nvCxnSpPr>
        <p:spPr>
          <a:xfrm>
            <a:off x="7945285" y="2216727"/>
            <a:ext cx="735403" cy="74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Picture 146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594" y="2866704"/>
            <a:ext cx="574784" cy="140145"/>
          </a:xfrm>
          <a:prstGeom prst="rect">
            <a:avLst/>
          </a:prstGeom>
        </p:spPr>
      </p:pic>
      <p:sp>
        <p:nvSpPr>
          <p:cNvPr id="189" name="TextBox 188"/>
          <p:cNvSpPr txBox="1"/>
          <p:nvPr/>
        </p:nvSpPr>
        <p:spPr>
          <a:xfrm>
            <a:off x="8547185" y="2712538"/>
            <a:ext cx="832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Warpd</a:t>
            </a:r>
            <a:r>
              <a:rPr lang="en-US" sz="800" strike="sngStrike" dirty="0" smtClean="0"/>
              <a:t> record</a:t>
            </a:r>
          </a:p>
          <a:p>
            <a:r>
              <a:rPr lang="en-US" sz="800" strike="sngStrike" dirty="0" err="1" smtClean="0"/>
              <a:t>Warpd</a:t>
            </a:r>
            <a:r>
              <a:rPr lang="en-US" sz="800" strike="sngStrike" dirty="0" smtClean="0"/>
              <a:t> Flopped</a:t>
            </a:r>
            <a:endParaRPr lang="en-US" sz="800" strike="sngStrike" dirty="0"/>
          </a:p>
        </p:txBody>
      </p:sp>
      <p:cxnSp>
        <p:nvCxnSpPr>
          <p:cNvPr id="192" name="Straight Connector 191"/>
          <p:cNvCxnSpPr/>
          <p:nvPr/>
        </p:nvCxnSpPr>
        <p:spPr>
          <a:xfrm flipV="1">
            <a:off x="8062727" y="2728678"/>
            <a:ext cx="432886" cy="482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0" name="Picture 19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434" y="3311212"/>
            <a:ext cx="787004" cy="783506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7864303" y="3288669"/>
            <a:ext cx="545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FBI:</a:t>
            </a:r>
            <a:endParaRPr lang="en-US" sz="800" dirty="0"/>
          </a:p>
        </p:txBody>
      </p:sp>
      <p:sp>
        <p:nvSpPr>
          <p:cNvPr id="201" name="Rectangle 200"/>
          <p:cNvSpPr/>
          <p:nvPr/>
        </p:nvSpPr>
        <p:spPr>
          <a:xfrm>
            <a:off x="8222383" y="3296064"/>
            <a:ext cx="4876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Floppy </a:t>
            </a:r>
            <a:endParaRPr lang="en-US" sz="800" dirty="0" smtClean="0"/>
          </a:p>
          <a:p>
            <a:r>
              <a:rPr lang="en-US" sz="800" dirty="0" smtClean="0"/>
              <a:t>Disk</a:t>
            </a:r>
            <a:endParaRPr lang="en-US" sz="800" dirty="0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065675" y="2684049"/>
            <a:ext cx="1422505" cy="80687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67754" y="2253161"/>
            <a:ext cx="2290464" cy="187098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05" name="Straight Connector 204"/>
          <p:cNvCxnSpPr/>
          <p:nvPr/>
        </p:nvCxnSpPr>
        <p:spPr>
          <a:xfrm>
            <a:off x="5098308" y="2041540"/>
            <a:ext cx="1654541" cy="14170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/>
          <p:nvPr/>
        </p:nvCxnSpPr>
        <p:spPr>
          <a:xfrm flipH="1">
            <a:off x="737971" y="2803372"/>
            <a:ext cx="7708807" cy="2820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/>
          <p:nvPr/>
        </p:nvCxnSpPr>
        <p:spPr>
          <a:xfrm flipH="1">
            <a:off x="737971" y="2879885"/>
            <a:ext cx="7671674" cy="3187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Rectangle 209"/>
          <p:cNvSpPr/>
          <p:nvPr/>
        </p:nvSpPr>
        <p:spPr>
          <a:xfrm>
            <a:off x="43286" y="5084619"/>
            <a:ext cx="1051223" cy="41579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Deborah</a:t>
            </a:r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205" y="3305769"/>
            <a:ext cx="4513178" cy="355223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11" name="Straight Connector 210"/>
          <p:cNvCxnSpPr/>
          <p:nvPr/>
        </p:nvCxnSpPr>
        <p:spPr>
          <a:xfrm flipH="1">
            <a:off x="959695" y="2939424"/>
            <a:ext cx="7497214" cy="2263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213"/>
          <p:cNvSpPr txBox="1"/>
          <p:nvPr/>
        </p:nvSpPr>
        <p:spPr>
          <a:xfrm>
            <a:off x="7676227" y="1645088"/>
            <a:ext cx="372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incline</a:t>
            </a:r>
            <a:r>
              <a:rPr lang="en-US" dirty="0" err="1" smtClean="0"/>
              <a:t>.CDCR.FBI.INVESTIGATION.</a:t>
            </a:r>
            <a:r>
              <a:rPr lang="en-US" sz="800" strike="sngStrike" dirty="0" err="1" smtClean="0"/>
              <a:t>doors,jim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morong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215" name="TextBox 214"/>
          <p:cNvSpPr txBox="1"/>
          <p:nvPr/>
        </p:nvSpPr>
        <p:spPr>
          <a:xfrm>
            <a:off x="8056407" y="131741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!</a:t>
            </a:r>
            <a:r>
              <a:rPr lang="en-US" sz="800" strike="sngStrike" dirty="0" err="1" smtClean="0"/>
              <a:t>mrogna</a:t>
            </a:r>
            <a:r>
              <a:rPr lang="en-US" sz="800" strike="sngStrike" dirty="0" smtClean="0"/>
              <a:t> freeman; </a:t>
            </a:r>
            <a:r>
              <a:rPr lang="en-US" sz="800" strike="sngStrike" dirty="0" err="1" smtClean="0"/>
              <a:t>jesus.avg</a:t>
            </a:r>
            <a:r>
              <a:rPr lang="en-US" sz="800" strike="sngStrike" dirty="0" smtClean="0"/>
              <a:t> </a:t>
            </a:r>
            <a:r>
              <a:rPr lang="en-US" dirty="0" smtClean="0"/>
              <a:t>ID</a:t>
            </a:r>
            <a:endParaRPr lang="en-US" dirty="0"/>
          </a:p>
        </p:txBody>
      </p:sp>
      <p:cxnSp>
        <p:nvCxnSpPr>
          <p:cNvPr id="217" name="Straight Connector 216"/>
          <p:cNvCxnSpPr/>
          <p:nvPr/>
        </p:nvCxnSpPr>
        <p:spPr>
          <a:xfrm>
            <a:off x="9187478" y="1460422"/>
            <a:ext cx="834656" cy="41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2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720612" y="1324471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19" name="Picture 21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516" y="1424098"/>
            <a:ext cx="352439" cy="480932"/>
          </a:xfrm>
          <a:prstGeom prst="rect">
            <a:avLst/>
          </a:prstGeom>
        </p:spPr>
      </p:pic>
      <p:cxnSp>
        <p:nvCxnSpPr>
          <p:cNvPr id="221" name="Straight Connector 220"/>
          <p:cNvCxnSpPr/>
          <p:nvPr/>
        </p:nvCxnSpPr>
        <p:spPr>
          <a:xfrm>
            <a:off x="10425216" y="164508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/>
          <p:nvPr/>
        </p:nvCxnSpPr>
        <p:spPr>
          <a:xfrm>
            <a:off x="10387587" y="144736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3" name="Picture 222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90" y="1331321"/>
            <a:ext cx="593023" cy="593023"/>
          </a:xfrm>
          <a:prstGeom prst="rect">
            <a:avLst/>
          </a:prstGeom>
        </p:spPr>
      </p:pic>
      <p:cxnSp>
        <p:nvCxnSpPr>
          <p:cNvPr id="225" name="Straight Connector 224"/>
          <p:cNvCxnSpPr/>
          <p:nvPr/>
        </p:nvCxnSpPr>
        <p:spPr>
          <a:xfrm flipV="1">
            <a:off x="10425216" y="1368288"/>
            <a:ext cx="659169" cy="53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TextBox 225"/>
          <p:cNvSpPr txBox="1"/>
          <p:nvPr/>
        </p:nvSpPr>
        <p:spPr>
          <a:xfrm>
            <a:off x="-1036472" y="4716798"/>
            <a:ext cx="2601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American from </a:t>
            </a:r>
            <a:r>
              <a:rPr lang="en-US" sz="800" dirty="0" err="1" smtClean="0"/>
              <a:t>Californ</a:t>
            </a:r>
            <a:r>
              <a:rPr lang="en-US" sz="800" dirty="0" smtClean="0"/>
              <a:t> with </a:t>
            </a:r>
            <a:r>
              <a:rPr lang="en-US" sz="800" dirty="0" err="1" smtClean="0"/>
              <a:t>Converth</a:t>
            </a:r>
            <a:r>
              <a:rPr lang="en-US" sz="800" dirty="0" smtClean="0"/>
              <a:t>, Navy Blue UC</a:t>
            </a:r>
          </a:p>
          <a:p>
            <a:r>
              <a:rPr lang="en-US" sz="800" dirty="0" err="1" smtClean="0"/>
              <a:t>Faciael</a:t>
            </a:r>
            <a:r>
              <a:rPr lang="en-US" sz="800" dirty="0" smtClean="0"/>
              <a:t> </a:t>
            </a:r>
            <a:r>
              <a:rPr lang="en-US" sz="800" dirty="0" err="1" smtClean="0"/>
              <a:t>exprense</a:t>
            </a:r>
            <a:r>
              <a:rPr lang="en-US" sz="800" dirty="0" smtClean="0"/>
              <a:t> of rethinking a situation or conversation.</a:t>
            </a:r>
            <a:endParaRPr lang="en-US" sz="800" dirty="0"/>
          </a:p>
        </p:txBody>
      </p:sp>
      <p:sp>
        <p:nvSpPr>
          <p:cNvPr id="227" name="TextBox 226"/>
          <p:cNvSpPr txBox="1"/>
          <p:nvPr/>
        </p:nvSpPr>
        <p:spPr>
          <a:xfrm>
            <a:off x="-1063707" y="4987282"/>
            <a:ext cx="9364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Liberal, University</a:t>
            </a:r>
            <a:endParaRPr lang="en-US" sz="800" dirty="0"/>
          </a:p>
        </p:txBody>
      </p:sp>
      <p:sp>
        <p:nvSpPr>
          <p:cNvPr id="228" name="Rectangle 2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420056" y="4666303"/>
            <a:ext cx="1272289" cy="148325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-1459925" y="3544667"/>
            <a:ext cx="2897187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 smtClean="0"/>
              <a:t>LINKS</a:t>
            </a:r>
          </a:p>
          <a:p>
            <a:r>
              <a:rPr lang="en-US" sz="800" strike="sngStrike" dirty="0" smtClean="0"/>
              <a:t>0.001 </a:t>
            </a:r>
            <a:r>
              <a:rPr lang="en-US" sz="800" strike="sngStrike" dirty="0" err="1" smtClean="0"/>
              <a:t>Mohter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Highschool</a:t>
            </a:r>
            <a:r>
              <a:rPr lang="en-US" sz="800" strike="sngStrike" dirty="0" smtClean="0"/>
              <a:t> Photo</a:t>
            </a:r>
          </a:p>
          <a:p>
            <a:r>
              <a:rPr lang="en-US" sz="800" strike="sngStrike" dirty="0" smtClean="0"/>
              <a:t>0.001 Uncle: Movie ( silent) , odd?, Am I the guy in the movie?</a:t>
            </a:r>
          </a:p>
          <a:p>
            <a:r>
              <a:rPr lang="en-US" sz="800" strike="sngStrike" dirty="0" smtClean="0"/>
              <a:t>0.001 2001 (silent) you are the guy in the movie.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door water</a:t>
            </a:r>
            <a:endParaRPr lang="en-US" sz="800" strike="sngStrike" dirty="0"/>
          </a:p>
        </p:txBody>
      </p:sp>
      <p:sp>
        <p:nvSpPr>
          <p:cNvPr id="230" name="Rectangle 2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661437" y="1302736"/>
            <a:ext cx="2736321" cy="724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2" name="Straight Connector 231"/>
          <p:cNvCxnSpPr/>
          <p:nvPr/>
        </p:nvCxnSpPr>
        <p:spPr>
          <a:xfrm flipV="1">
            <a:off x="10563088" y="1632034"/>
            <a:ext cx="521297" cy="292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Rectangle 2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701106" y="1045426"/>
            <a:ext cx="2342873" cy="55254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-1464767" y="4254771"/>
            <a:ext cx="997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CA-</a:t>
            </a:r>
            <a:r>
              <a:rPr lang="en-US" b="1" dirty="0" err="1" smtClean="0"/>
              <a:t>ID.</a:t>
            </a:r>
            <a:r>
              <a:rPr lang="en-US" sz="800" b="1" strike="sngStrike" dirty="0" err="1" smtClean="0"/>
              <a:t>marx</a:t>
            </a:r>
            <a:endParaRPr lang="en-US" sz="800" b="1" strike="sngStrike" dirty="0"/>
          </a:p>
        </p:txBody>
      </p:sp>
      <p:sp>
        <p:nvSpPr>
          <p:cNvPr id="235" name="TextBox 234"/>
          <p:cNvSpPr txBox="1"/>
          <p:nvPr/>
        </p:nvSpPr>
        <p:spPr>
          <a:xfrm>
            <a:off x="-590426" y="4259304"/>
            <a:ext cx="839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</a:t>
            </a:r>
            <a:r>
              <a:rPr lang="en-US" sz="1000" strike="sngStrike" dirty="0" smtClean="0"/>
              <a:t>(LSD)</a:t>
            </a:r>
            <a:endParaRPr lang="en-US" sz="1000" strike="sngStrike" dirty="0"/>
          </a:p>
        </p:txBody>
      </p:sp>
      <p:cxnSp>
        <p:nvCxnSpPr>
          <p:cNvPr id="236" name="Straight Connector 235"/>
          <p:cNvCxnSpPr/>
          <p:nvPr/>
        </p:nvCxnSpPr>
        <p:spPr>
          <a:xfrm flipV="1">
            <a:off x="-1405570" y="4338865"/>
            <a:ext cx="1031938" cy="163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>
            <a:stCxn id="235" idx="2"/>
          </p:cNvCxnSpPr>
          <p:nvPr/>
        </p:nvCxnSpPr>
        <p:spPr>
          <a:xfrm flipH="1" flipV="1">
            <a:off x="-467635" y="4326184"/>
            <a:ext cx="296908" cy="3024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9" name="Picture 238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06128" y="2750079"/>
            <a:ext cx="674588" cy="459482"/>
          </a:xfrm>
          <a:prstGeom prst="rect">
            <a:avLst/>
          </a:prstGeom>
        </p:spPr>
      </p:pic>
      <p:pic>
        <p:nvPicPr>
          <p:cNvPr id="240" name="Picture 23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61" y="2798795"/>
            <a:ext cx="631494" cy="420231"/>
          </a:xfrm>
          <a:prstGeom prst="rect">
            <a:avLst/>
          </a:prstGeom>
        </p:spPr>
      </p:pic>
      <p:cxnSp>
        <p:nvCxnSpPr>
          <p:cNvPr id="242" name="Straight Connector 241"/>
          <p:cNvCxnSpPr/>
          <p:nvPr/>
        </p:nvCxnSpPr>
        <p:spPr>
          <a:xfrm>
            <a:off x="-373632" y="2712538"/>
            <a:ext cx="818315" cy="56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3" name="Rectangle 2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381545" y="2756628"/>
            <a:ext cx="780599" cy="52706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-1743174" y="2925627"/>
            <a:ext cx="2815194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smtClean="0"/>
              <a:t>To-&gt;INT</a:t>
            </a:r>
          </a:p>
          <a:p>
            <a:r>
              <a:rPr lang="en-US" sz="800" dirty="0" smtClean="0"/>
              <a:t>HOCM:LUX:COUNTERY(</a:t>
            </a:r>
            <a:r>
              <a:rPr lang="en-US" sz="800" strike="sngStrike" dirty="0" err="1" smtClean="0"/>
              <a:t>Switzerland</a:t>
            </a:r>
            <a:r>
              <a:rPr lang="en-US" sz="800" dirty="0" err="1" smtClean="0"/>
              <a:t>,DEA</a:t>
            </a:r>
            <a:r>
              <a:rPr lang="en-US" sz="800" dirty="0" smtClean="0"/>
              <a:t>(</a:t>
            </a:r>
            <a:r>
              <a:rPr lang="en-US" sz="800" strike="sngStrike" dirty="0" err="1" smtClean="0"/>
              <a:t>lsd</a:t>
            </a:r>
            <a:r>
              <a:rPr lang="en-US" strike="sngStrike" dirty="0" smtClean="0"/>
              <a:t>)</a:t>
            </a:r>
            <a:r>
              <a:rPr lang="en-US" dirty="0" smtClean="0"/>
              <a:t>) </a:t>
            </a:r>
            <a:r>
              <a:rPr lang="en-US" sz="800" strike="sngStrike" dirty="0" smtClean="0"/>
              <a:t>albert </a:t>
            </a:r>
            <a:r>
              <a:rPr lang="en-US" sz="800" strike="sngStrike" dirty="0" err="1" smtClean="0"/>
              <a:t>scweiter</a:t>
            </a:r>
            <a:endParaRPr lang="en-US" sz="800" strike="sngStrike" dirty="0" smtClean="0"/>
          </a:p>
          <a:p>
            <a:r>
              <a:rPr lang="en-US" dirty="0" smtClean="0"/>
              <a:t>¼-de.</a:t>
            </a:r>
            <a:r>
              <a:rPr lang="en-US" sz="800" strike="sngStrike" dirty="0" smtClean="0"/>
              <a:t>marx</a:t>
            </a:r>
            <a:endParaRPr lang="en-US" sz="800" strike="sngStrike" dirty="0"/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803581" y="2624376"/>
            <a:ext cx="3056072" cy="393273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51327" y="2496125"/>
            <a:ext cx="4513178" cy="439409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861032" y="4249161"/>
            <a:ext cx="7532374" cy="252129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948886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145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81834" y="1055520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2895" y="4511618"/>
            <a:ext cx="3721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incline</a:t>
            </a:r>
            <a:r>
              <a:rPr lang="en-US" dirty="0" err="1" smtClean="0"/>
              <a:t>.CDCR.FBI.INVESTIGATION.</a:t>
            </a:r>
            <a:r>
              <a:rPr lang="en-US" sz="800" strike="sngStrike" dirty="0" err="1" smtClean="0"/>
              <a:t>doors,jim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morong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4873075" y="4183945"/>
            <a:ext cx="1726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x/y !</a:t>
            </a:r>
            <a:r>
              <a:rPr lang="en-US" sz="800" strike="sngStrike" dirty="0" err="1" smtClean="0"/>
              <a:t>mrogna</a:t>
            </a:r>
            <a:r>
              <a:rPr lang="en-US" sz="800" strike="sngStrike" dirty="0" smtClean="0"/>
              <a:t> freeman; </a:t>
            </a:r>
            <a:r>
              <a:rPr lang="en-US" sz="800" strike="sngStrike" dirty="0" err="1" smtClean="0"/>
              <a:t>jesus.avg</a:t>
            </a:r>
            <a:r>
              <a:rPr lang="en-US" sz="800" strike="sngStrike" dirty="0" smtClean="0"/>
              <a:t> </a:t>
            </a:r>
            <a:r>
              <a:rPr lang="en-US" dirty="0" smtClean="0"/>
              <a:t>ID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6004146" y="4326952"/>
            <a:ext cx="834656" cy="416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37280" y="4191001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84" y="4290628"/>
            <a:ext cx="352439" cy="48093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241884" y="451161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204255" y="4313898"/>
            <a:ext cx="921396" cy="18466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258" y="4197851"/>
            <a:ext cx="593023" cy="593023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 flipV="1">
            <a:off x="7241884" y="4234818"/>
            <a:ext cx="659169" cy="5367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1824" y="5762514"/>
            <a:ext cx="636192" cy="72839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537281" y="5725712"/>
            <a:ext cx="3677146" cy="76519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616191" y="5356454"/>
            <a:ext cx="1562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DEA</a:t>
            </a:r>
            <a:r>
              <a:rPr lang="en-US" sz="1400" dirty="0"/>
              <a:t>(</a:t>
            </a:r>
            <a:r>
              <a:rPr lang="en-US" sz="1400" strike="sngStrike" dirty="0" err="1"/>
              <a:t>Herion</a:t>
            </a:r>
            <a:r>
              <a:rPr lang="en-US" sz="1400" strike="sngStrike" dirty="0"/>
              <a:t> User)</a:t>
            </a:r>
            <a:endParaRPr lang="en-US" sz="1400" strike="sngStrike" dirty="0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5868572" y="5762516"/>
            <a:ext cx="213167" cy="68911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616191" y="5740091"/>
            <a:ext cx="878571" cy="75081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081739" y="6122238"/>
            <a:ext cx="413023" cy="274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/>
          <p:cNvSpPr/>
          <p:nvPr/>
        </p:nvSpPr>
        <p:spPr>
          <a:xfrm flipV="1">
            <a:off x="6046247" y="4900672"/>
            <a:ext cx="834656" cy="375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Down Arrow 26"/>
          <p:cNvSpPr/>
          <p:nvPr/>
        </p:nvSpPr>
        <p:spPr>
          <a:xfrm flipV="1">
            <a:off x="6004146" y="3561830"/>
            <a:ext cx="834656" cy="372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8" y="1059014"/>
            <a:ext cx="2348712" cy="136145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59" y="2655215"/>
            <a:ext cx="2424617" cy="36188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70359" y="6255484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0.01</a:t>
            </a:r>
            <a:r>
              <a:rPr lang="en-US" dirty="0" smtClean="0"/>
              <a:t> </a:t>
            </a:r>
            <a:r>
              <a:rPr lang="en-US" sz="800" strike="sngStrike" dirty="0" smtClean="0"/>
              <a:t>all fucked up</a:t>
            </a:r>
            <a:endParaRPr lang="en-US" sz="800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845" y="5025964"/>
            <a:ext cx="1425668" cy="142566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9246033" y="4676756"/>
            <a:ext cx="219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Peter – Rome Italy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246033" y="4398294"/>
            <a:ext cx="2042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nonPoliceCfgLogical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9257285" y="4142286"/>
            <a:ext cx="2126830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GOVMENTMENT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246034" y="4511618"/>
            <a:ext cx="2138082" cy="19400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61299" y="1415972"/>
            <a:ext cx="2276487" cy="3693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GOVMENTMENT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9120154" y="1785231"/>
            <a:ext cx="244351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 err="1"/>
              <a:t>jesus</a:t>
            </a:r>
            <a:r>
              <a:rPr lang="en-US" sz="800" strike="sngStrike" dirty="0"/>
              <a:t> statue rom </a:t>
            </a:r>
            <a:r>
              <a:rPr lang="en-US" sz="800" strike="sngStrike" dirty="0" err="1"/>
              <a:t>st</a:t>
            </a:r>
            <a:r>
              <a:rPr lang="en-US" sz="800" strike="sngStrike" dirty="0"/>
              <a:t> peter </a:t>
            </a:r>
            <a:r>
              <a:rPr lang="en-US" sz="800" strike="sngStrike" dirty="0" err="1"/>
              <a:t>dom</a:t>
            </a:r>
            <a:endParaRPr lang="en-US" sz="800" strike="sngStrike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0323" y="2048657"/>
            <a:ext cx="1276190" cy="136190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194319" y="1834238"/>
            <a:ext cx="2189795" cy="177862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869" y="5762514"/>
            <a:ext cx="593023" cy="593023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886" y="1077728"/>
            <a:ext cx="593023" cy="593023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9205276" y="1818811"/>
            <a:ext cx="16081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The Madonna </a:t>
            </a:r>
            <a:r>
              <a:rPr lang="en-US" sz="1100" dirty="0" err="1"/>
              <a:t>della</a:t>
            </a:r>
            <a:r>
              <a:rPr lang="en-US" sz="1100" dirty="0"/>
              <a:t> Pietà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338429" y="3358950"/>
            <a:ext cx="15905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St. Peter Dom, Rome Italy</a:t>
            </a:r>
            <a:endParaRPr lang="en-US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434966" y="2583145"/>
            <a:ext cx="3657088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895" y="2598075"/>
            <a:ext cx="593023" cy="59302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454253" y="4169435"/>
            <a:ext cx="2701849" cy="70946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27478" y="5451632"/>
            <a:ext cx="561905" cy="1000000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 flipV="1">
            <a:off x="8525435" y="3612865"/>
            <a:ext cx="594719" cy="1743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73" idx="0"/>
          </p:cNvCxnSpPr>
          <p:nvPr/>
        </p:nvCxnSpPr>
        <p:spPr>
          <a:xfrm flipV="1">
            <a:off x="8708431" y="5088208"/>
            <a:ext cx="496845" cy="363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690262" y="5194927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Petersson</a:t>
            </a:r>
            <a:endParaRPr lang="en-US" sz="800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8277724" y="6490905"/>
            <a:ext cx="88357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CPVA.§187.PREA</a:t>
            </a:r>
            <a:endParaRPr lang="en-US" sz="800" dirty="0"/>
          </a:p>
        </p:txBody>
      </p:sp>
      <p:sp>
        <p:nvSpPr>
          <p:cNvPr id="81" name="Oval 80"/>
          <p:cNvSpPr/>
          <p:nvPr/>
        </p:nvSpPr>
        <p:spPr>
          <a:xfrm>
            <a:off x="9120154" y="6546810"/>
            <a:ext cx="125879" cy="780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9161299" y="6616770"/>
            <a:ext cx="127204" cy="12885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 flipH="1" flipV="1">
            <a:off x="8989382" y="6546810"/>
            <a:ext cx="431463" cy="1988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7241884" y="3748107"/>
            <a:ext cx="1477627" cy="394179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85" idx="1"/>
          </p:cNvCxnSpPr>
          <p:nvPr/>
        </p:nvCxnSpPr>
        <p:spPr>
          <a:xfrm flipV="1">
            <a:off x="7241884" y="3936575"/>
            <a:ext cx="1580910" cy="8622"/>
          </a:xfrm>
          <a:prstGeom prst="line">
            <a:avLst/>
          </a:prstGeom>
          <a:ln w="381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7971843" y="3580768"/>
            <a:ext cx="8050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Iron hours trail</a:t>
            </a:r>
            <a:endParaRPr lang="en-US" sz="8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7241884" y="4290628"/>
            <a:ext cx="659169" cy="4056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827874" y="3864627"/>
            <a:ext cx="12827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Leah</a:t>
            </a:r>
            <a:r>
              <a:rPr lang="en-US" sz="1600" b="1" strike="sngStrike" dirty="0" smtClean="0"/>
              <a:t> Smith</a:t>
            </a:r>
            <a:r>
              <a:rPr lang="en-US" sz="800" strike="sngStrike" dirty="0" smtClean="0"/>
              <a:t>, Jogging</a:t>
            </a:r>
          </a:p>
          <a:p>
            <a:r>
              <a:rPr lang="en-US" sz="800" strike="sngStrike" dirty="0" smtClean="0"/>
              <a:t>Ray Pham, Jogging</a:t>
            </a:r>
          </a:p>
          <a:p>
            <a:r>
              <a:rPr lang="en-US" sz="800" strike="sngStrike" dirty="0" smtClean="0"/>
              <a:t>!Amy </a:t>
            </a:r>
            <a:r>
              <a:rPr lang="en-US" sz="800" strike="sngStrike" dirty="0" err="1" smtClean="0"/>
              <a:t>Borogg</a:t>
            </a:r>
            <a:r>
              <a:rPr lang="en-US" sz="800" strike="sngStrike" dirty="0" smtClean="0"/>
              <a:t>, Jogging</a:t>
            </a:r>
            <a:endParaRPr lang="en-US" sz="800" strike="sngStrike" dirty="0"/>
          </a:p>
        </p:txBody>
      </p:sp>
      <p:sp>
        <p:nvSpPr>
          <p:cNvPr id="92" name="TextBox 91"/>
          <p:cNvSpPr txBox="1"/>
          <p:nvPr/>
        </p:nvSpPr>
        <p:spPr>
          <a:xfrm>
            <a:off x="7031488" y="3667356"/>
            <a:ext cx="2001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JASON,</a:t>
            </a:r>
            <a:r>
              <a:rPr lang="en-US" sz="800" strike="sngStrike" dirty="0" err="1" smtClean="0"/>
              <a:t>hengles</a:t>
            </a:r>
            <a:r>
              <a:rPr lang="en-US" dirty="0" smtClean="0"/>
              <a:t> SEURITY</a:t>
            </a:r>
            <a:endParaRPr lang="en-US" dirty="0"/>
          </a:p>
        </p:txBody>
      </p:sp>
      <p:cxnSp>
        <p:nvCxnSpPr>
          <p:cNvPr id="94" name="Straight Connector 93"/>
          <p:cNvCxnSpPr/>
          <p:nvPr/>
        </p:nvCxnSpPr>
        <p:spPr>
          <a:xfrm flipV="1">
            <a:off x="7241884" y="3667356"/>
            <a:ext cx="222300" cy="273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7099689" y="4978479"/>
            <a:ext cx="1211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Andrew</a:t>
            </a:r>
          </a:p>
          <a:p>
            <a:r>
              <a:rPr lang="en-US" dirty="0" smtClean="0"/>
              <a:t>JOHNSON</a:t>
            </a:r>
            <a:endParaRPr lang="en-US" dirty="0"/>
          </a:p>
        </p:txBody>
      </p:sp>
      <p:sp>
        <p:nvSpPr>
          <p:cNvPr id="96" name="TextBox 95"/>
          <p:cNvSpPr txBox="1"/>
          <p:nvPr/>
        </p:nvSpPr>
        <p:spPr>
          <a:xfrm>
            <a:off x="4465765" y="3510493"/>
            <a:ext cx="1394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INTERNET PAYMENTS</a:t>
            </a:r>
            <a:endParaRPr lang="en-US" sz="1050" b="1" dirty="0"/>
          </a:p>
        </p:txBody>
      </p:sp>
      <p:sp>
        <p:nvSpPr>
          <p:cNvPr id="97" name="TextBox 96"/>
          <p:cNvSpPr txBox="1"/>
          <p:nvPr/>
        </p:nvSpPr>
        <p:spPr>
          <a:xfrm>
            <a:off x="4467833" y="5182916"/>
            <a:ext cx="13949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/>
              <a:t>INTERNET PAYMENTS</a:t>
            </a:r>
            <a:endParaRPr lang="en-US" sz="1050" b="1" dirty="0"/>
          </a:p>
        </p:txBody>
      </p:sp>
      <p:sp>
        <p:nvSpPr>
          <p:cNvPr id="99" name="Down Arrow 98"/>
          <p:cNvSpPr/>
          <p:nvPr/>
        </p:nvSpPr>
        <p:spPr>
          <a:xfrm flipV="1">
            <a:off x="5846182" y="2046760"/>
            <a:ext cx="834656" cy="37255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1931" y="4414083"/>
            <a:ext cx="383164" cy="383164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V="1">
            <a:off x="3590365" y="4234818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10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86245" y="4406231"/>
            <a:ext cx="331279" cy="361395"/>
          </a:xfrm>
          <a:prstGeom prst="rect">
            <a:avLst/>
          </a:prstGeom>
        </p:spPr>
      </p:pic>
      <p:cxnSp>
        <p:nvCxnSpPr>
          <p:cNvPr id="104" name="Straight Connector 103"/>
          <p:cNvCxnSpPr/>
          <p:nvPr/>
        </p:nvCxnSpPr>
        <p:spPr>
          <a:xfrm flipV="1">
            <a:off x="3998048" y="4250137"/>
            <a:ext cx="605117" cy="66564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Picture 104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412" y="5724626"/>
            <a:ext cx="181511" cy="272762"/>
          </a:xfrm>
          <a:prstGeom prst="rect">
            <a:avLst/>
          </a:prstGeom>
        </p:spPr>
      </p:pic>
      <p:pic>
        <p:nvPicPr>
          <p:cNvPr id="107" name="Picture 106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010" y="5724626"/>
            <a:ext cx="219447" cy="219447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804" y="6007139"/>
            <a:ext cx="244355" cy="162607"/>
          </a:xfrm>
          <a:prstGeom prst="rect">
            <a:avLst/>
          </a:prstGeom>
        </p:spPr>
      </p:pic>
      <p:cxnSp>
        <p:nvCxnSpPr>
          <p:cNvPr id="106" name="Straight Connector 105"/>
          <p:cNvCxnSpPr/>
          <p:nvPr/>
        </p:nvCxnSpPr>
        <p:spPr>
          <a:xfrm flipV="1">
            <a:off x="3567250" y="5481625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3719650" y="5634025"/>
            <a:ext cx="605117" cy="66564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V="1">
            <a:off x="4075095" y="3804121"/>
            <a:ext cx="342429" cy="2325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endCxn id="97" idx="1"/>
          </p:cNvCxnSpPr>
          <p:nvPr/>
        </p:nvCxnSpPr>
        <p:spPr>
          <a:xfrm flipV="1">
            <a:off x="4022159" y="5309874"/>
            <a:ext cx="445674" cy="120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060550" y="3458643"/>
            <a:ext cx="818251" cy="991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916737" y="4703839"/>
            <a:ext cx="818251" cy="99135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948886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677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489" y="1474205"/>
            <a:ext cx="252023" cy="25202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76" name="Picture 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457" y="2649017"/>
            <a:ext cx="1660363" cy="16603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94067" y="4403863"/>
            <a:ext cx="1739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There is no heroin user walking around?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779" y="2734888"/>
            <a:ext cx="1047754" cy="15744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2086" y="4309380"/>
            <a:ext cx="1200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heroin user he will be</a:t>
            </a:r>
          </a:p>
          <a:p>
            <a:r>
              <a:rPr lang="en-US" dirty="0" smtClean="0"/>
              <a:t>Outside!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582" y="2699049"/>
            <a:ext cx="1569669" cy="162379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096000" y="4363354"/>
            <a:ext cx="30925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Defiantly a heroin user we can send transactions through Genentech Facebook Stanford.</a:t>
            </a:r>
            <a:endParaRPr lang="en-US" dirty="0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4" y="1752543"/>
            <a:ext cx="2348712" cy="1361457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14" y="1173016"/>
            <a:ext cx="530099" cy="530099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11" y="1252576"/>
            <a:ext cx="685490" cy="456162"/>
          </a:xfrm>
          <a:prstGeom prst="rect">
            <a:avLst/>
          </a:prstGeom>
        </p:spPr>
      </p:pic>
      <p:cxnSp>
        <p:nvCxnSpPr>
          <p:cNvPr id="31" name="Straight Connector 30"/>
          <p:cNvCxnSpPr>
            <a:stCxn id="86" idx="3"/>
          </p:cNvCxnSpPr>
          <p:nvPr/>
        </p:nvCxnSpPr>
        <p:spPr>
          <a:xfrm flipV="1">
            <a:off x="877413" y="1415340"/>
            <a:ext cx="1058234" cy="22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V="1">
            <a:off x="26572" y="1252576"/>
            <a:ext cx="1063439" cy="162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7182" y="6095988"/>
            <a:ext cx="499704" cy="60764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592" y="6095988"/>
            <a:ext cx="413804" cy="616208"/>
          </a:xfrm>
          <a:prstGeom prst="rect">
            <a:avLst/>
          </a:prstGeom>
        </p:spPr>
      </p:pic>
      <p:cxnSp>
        <p:nvCxnSpPr>
          <p:cNvPr id="44" name="Straight Connector 43"/>
          <p:cNvCxnSpPr/>
          <p:nvPr/>
        </p:nvCxnSpPr>
        <p:spPr>
          <a:xfrm flipV="1">
            <a:off x="8739396" y="5979819"/>
            <a:ext cx="475877" cy="933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8208674" y="5860461"/>
            <a:ext cx="530722" cy="8431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325592" y="6074302"/>
            <a:ext cx="991294" cy="62932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208674" y="5549223"/>
            <a:ext cx="1271502" cy="530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</a:t>
            </a:r>
          </a:p>
          <a:p>
            <a:r>
              <a:rPr lang="en-US" sz="1050" dirty="0" smtClean="0"/>
              <a:t>ATOMCLOCK(CPVA)</a:t>
            </a:r>
            <a:endParaRPr lang="en-US" sz="1050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2327564" y="2734888"/>
            <a:ext cx="6649770" cy="1574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Rectangle 10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08527" y="2629690"/>
            <a:ext cx="6471649" cy="283053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90" y="1415340"/>
            <a:ext cx="1466947" cy="976187"/>
          </a:xfrm>
          <a:prstGeom prst="rect">
            <a:avLst/>
          </a:prstGeom>
        </p:spPr>
      </p:pic>
      <p:cxnSp>
        <p:nvCxnSpPr>
          <p:cNvPr id="62" name="Straight Connector 61"/>
          <p:cNvCxnSpPr/>
          <p:nvPr/>
        </p:nvCxnSpPr>
        <p:spPr>
          <a:xfrm flipV="1">
            <a:off x="4523457" y="1415340"/>
            <a:ext cx="2702959" cy="9761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549" y="1431368"/>
            <a:ext cx="990347" cy="990347"/>
          </a:xfrm>
          <a:prstGeom prst="rect">
            <a:avLst/>
          </a:prstGeom>
        </p:spPr>
      </p:pic>
      <p:sp>
        <p:nvSpPr>
          <p:cNvPr id="112" name="Rectangle 11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035246" y="1352623"/>
            <a:ext cx="6471649" cy="107585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3174779" y="1415340"/>
            <a:ext cx="898457" cy="7138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868572" y="622069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831798" y="6295109"/>
            <a:ext cx="137249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!</a:t>
            </a:r>
            <a:r>
              <a:rPr lang="en-US" sz="800" dirty="0" smtClean="0"/>
              <a:t>JFK(</a:t>
            </a:r>
            <a:r>
              <a:rPr lang="en-US" sz="800" strike="sngStrike" dirty="0" err="1" smtClean="0"/>
              <a:t>fortion,worth,lee</a:t>
            </a:r>
            <a:r>
              <a:rPr lang="en-US" sz="800" dirty="0" smtClean="0"/>
              <a:t>).!MLK</a:t>
            </a:r>
            <a:endParaRPr lang="en-US" sz="800" dirty="0"/>
          </a:p>
        </p:txBody>
      </p:sp>
      <p:sp>
        <p:nvSpPr>
          <p:cNvPr id="69" name="TextBox 68"/>
          <p:cNvSpPr txBox="1"/>
          <p:nvPr/>
        </p:nvSpPr>
        <p:spPr>
          <a:xfrm>
            <a:off x="7379393" y="1509052"/>
            <a:ext cx="1687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 Auditorium</a:t>
            </a:r>
          </a:p>
          <a:p>
            <a:r>
              <a:rPr lang="en-US" dirty="0" smtClean="0"/>
              <a:t>2013 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406530" y="3851564"/>
            <a:ext cx="1382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FRONT ROW</a:t>
            </a:r>
            <a:endParaRPr lang="en-US" b="1" dirty="0"/>
          </a:p>
        </p:txBody>
      </p:sp>
      <p:sp>
        <p:nvSpPr>
          <p:cNvPr id="114" name="TextBox 113"/>
          <p:cNvSpPr txBox="1"/>
          <p:nvPr/>
        </p:nvSpPr>
        <p:spPr>
          <a:xfrm>
            <a:off x="1342824" y="6413651"/>
            <a:ext cx="1185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LAST ROW</a:t>
            </a:r>
            <a:endParaRPr lang="en-US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174779" y="997527"/>
            <a:ext cx="343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BERLIN  GERMANY, CHINA</a:t>
            </a:r>
            <a:endParaRPr lang="en-US" dirty="0"/>
          </a:p>
        </p:txBody>
      </p:sp>
      <p:sp>
        <p:nvSpPr>
          <p:cNvPr id="117" name="TextBox 116"/>
          <p:cNvSpPr txBox="1"/>
          <p:nvPr/>
        </p:nvSpPr>
        <p:spPr>
          <a:xfrm>
            <a:off x="1351707" y="5870347"/>
            <a:ext cx="1492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MIDDLE ROW</a:t>
            </a:r>
            <a:endParaRPr lang="en-US" b="1" dirty="0"/>
          </a:p>
        </p:txBody>
      </p:sp>
      <p:cxnSp>
        <p:nvCxnSpPr>
          <p:cNvPr id="74" name="Straight Connector 73"/>
          <p:cNvCxnSpPr/>
          <p:nvPr/>
        </p:nvCxnSpPr>
        <p:spPr>
          <a:xfrm flipV="1">
            <a:off x="3283527" y="4220896"/>
            <a:ext cx="415637" cy="946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 flipV="1">
            <a:off x="3311236" y="2923309"/>
            <a:ext cx="762000" cy="9282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/>
          <p:nvPr/>
        </p:nvCxnSpPr>
        <p:spPr>
          <a:xfrm flipV="1">
            <a:off x="4523457" y="2840182"/>
            <a:ext cx="1345115" cy="12607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/>
          <p:nvPr/>
        </p:nvCxnSpPr>
        <p:spPr>
          <a:xfrm flipV="1">
            <a:off x="4523457" y="4585855"/>
            <a:ext cx="491888" cy="581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 flipV="1">
            <a:off x="6610143" y="3114000"/>
            <a:ext cx="1286948" cy="1208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 flipV="1">
            <a:off x="7226416" y="4309380"/>
            <a:ext cx="784835" cy="9773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 flipV="1">
            <a:off x="5444836" y="1703115"/>
            <a:ext cx="996746" cy="4522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10072255" y="199505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</a:t>
            </a:r>
            <a:r>
              <a:rPr lang="en-US" dirty="0" err="1" smtClean="0"/>
              <a:t>Anslom</a:t>
            </a:r>
            <a:r>
              <a:rPr lang="en-US" strike="sngStrike" dirty="0" smtClean="0"/>
              <a:t>(Piano)</a:t>
            </a:r>
            <a:endParaRPr lang="en-US" strike="sngStrike" dirty="0"/>
          </a:p>
        </p:txBody>
      </p:sp>
      <p:sp>
        <p:nvSpPr>
          <p:cNvPr id="131" name="TextBox 130"/>
          <p:cNvSpPr txBox="1"/>
          <p:nvPr/>
        </p:nvSpPr>
        <p:spPr>
          <a:xfrm>
            <a:off x="10515600" y="2649017"/>
            <a:ext cx="7168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Hbo</a:t>
            </a:r>
            <a:r>
              <a:rPr lang="en-US" sz="800" strike="sngStrike" dirty="0" smtClean="0"/>
              <a:t> walkout</a:t>
            </a:r>
            <a:endParaRPr lang="en-US" sz="800" strike="sngStrike" dirty="0"/>
          </a:p>
        </p:txBody>
      </p:sp>
      <p:cxnSp>
        <p:nvCxnSpPr>
          <p:cNvPr id="133" name="Straight Connector 132"/>
          <p:cNvCxnSpPr/>
          <p:nvPr/>
        </p:nvCxnSpPr>
        <p:spPr>
          <a:xfrm flipV="1">
            <a:off x="347314" y="1352623"/>
            <a:ext cx="742697" cy="350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/>
          <p:cNvSpPr txBox="1"/>
          <p:nvPr/>
        </p:nvSpPr>
        <p:spPr>
          <a:xfrm>
            <a:off x="612363" y="1007878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This is on client, MGM Grand</a:t>
            </a:r>
          </a:p>
          <a:p>
            <a:r>
              <a:rPr lang="en-US" sz="800" strike="sngStrike" dirty="0" smtClean="0"/>
              <a:t>lipstick</a:t>
            </a:r>
            <a:endParaRPr lang="en-US" sz="800" strike="sngStrike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7314" y="1007877"/>
            <a:ext cx="2348712" cy="7183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07750" y="3753326"/>
            <a:ext cx="2038095" cy="695238"/>
          </a:xfrm>
          <a:prstGeom prst="rect">
            <a:avLst/>
          </a:prstGeom>
        </p:spPr>
      </p:pic>
      <p:pic>
        <p:nvPicPr>
          <p:cNvPr id="136" name="Picture 13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677" y="3290314"/>
            <a:ext cx="930582" cy="93058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948886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80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66" y="4077309"/>
            <a:ext cx="1139078" cy="8609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31517"/>
            <a:ext cx="911132" cy="7525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805" y="5560924"/>
            <a:ext cx="1957101" cy="13041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150" y="4174607"/>
            <a:ext cx="1065228" cy="7846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867" y="1707090"/>
            <a:ext cx="530099" cy="530099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048871" y="1438835"/>
            <a:ext cx="1344705" cy="1143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30804" y="1647896"/>
            <a:ext cx="53805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§187:  Picture of Black People in Los Angles</a:t>
            </a:r>
          </a:p>
          <a:p>
            <a:r>
              <a:rPr lang="en-US" dirty="0" smtClean="0"/>
              <a:t>PREA: Picture of Anal Rape, with shit </a:t>
            </a:r>
            <a:r>
              <a:rPr lang="en-US" dirty="0" err="1" smtClean="0"/>
              <a:t>comong</a:t>
            </a:r>
            <a:r>
              <a:rPr lang="en-US" dirty="0" smtClean="0"/>
              <a:t> out of ass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196788" y="1647896"/>
            <a:ext cx="968188" cy="64633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0" y="1647896"/>
            <a:ext cx="1166507" cy="65324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38116" y="1658653"/>
            <a:ext cx="592688" cy="6355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8087" y="2826125"/>
            <a:ext cx="383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Foster City -&gt; Minnesota</a:t>
            </a:r>
          </a:p>
          <a:p>
            <a:r>
              <a:rPr lang="en-US" dirty="0" smtClean="0"/>
              <a:t>Phil </a:t>
            </a:r>
            <a:r>
              <a:rPr lang="en-US" dirty="0" err="1" smtClean="0"/>
              <a:t>travles</a:t>
            </a:r>
            <a:r>
              <a:rPr lang="en-US" dirty="0" smtClean="0"/>
              <a:t> with </a:t>
            </a:r>
            <a:r>
              <a:rPr lang="en-US" dirty="0" err="1" smtClean="0"/>
              <a:t>Mattew</a:t>
            </a:r>
            <a:r>
              <a:rPr lang="en-US" dirty="0" smtClean="0"/>
              <a:t> w/o Jason to </a:t>
            </a:r>
            <a:r>
              <a:rPr lang="en-US" dirty="0" err="1" smtClean="0"/>
              <a:t>Minesoata</a:t>
            </a:r>
            <a:r>
              <a:rPr lang="en-US" dirty="0" smtClean="0"/>
              <a:t>. </a:t>
            </a:r>
            <a:r>
              <a:rPr lang="en-US" dirty="0" err="1" smtClean="0"/>
              <a:t>Jaosn</a:t>
            </a:r>
            <a:r>
              <a:rPr lang="en-US" dirty="0" smtClean="0"/>
              <a:t> has never been to </a:t>
            </a:r>
            <a:r>
              <a:rPr lang="en-US" dirty="0" err="1" smtClean="0"/>
              <a:t>minssoata</a:t>
            </a:r>
            <a:r>
              <a:rPr lang="en-US" dirty="0" smtClean="0"/>
              <a:t>. Mathew ware hat, similar.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88164" y="4124301"/>
            <a:ext cx="2016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ATOMCLOCIK(“</a:t>
            </a:r>
            <a:r>
              <a:rPr lang="en-US" dirty="0" err="1" smtClean="0"/>
              <a:t>Oli</a:t>
            </a:r>
            <a:r>
              <a:rPr lang="en-US" dirty="0" smtClean="0"/>
              <a:t>”)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1449" y="4085632"/>
            <a:ext cx="689624" cy="4586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V="1">
            <a:off x="2146098" y="4114047"/>
            <a:ext cx="1640541" cy="3101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229" y="4194520"/>
            <a:ext cx="525523" cy="349712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 flipV="1">
            <a:off x="3646746" y="4038846"/>
            <a:ext cx="807998" cy="540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96334" y="4215980"/>
            <a:ext cx="640442" cy="363108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888163" y="3985853"/>
            <a:ext cx="4383083" cy="5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888164" y="2740041"/>
            <a:ext cx="4383083" cy="5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734945" y="1635503"/>
            <a:ext cx="4676435" cy="616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904293" y="2070847"/>
            <a:ext cx="4102839" cy="53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3021449" y="1845158"/>
            <a:ext cx="33443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1788459" y="3200400"/>
            <a:ext cx="1452282" cy="6589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751" y="4793574"/>
            <a:ext cx="2474259" cy="1855694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073" y="4771807"/>
            <a:ext cx="1949362" cy="1949362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665013" y="4771807"/>
            <a:ext cx="3046060" cy="1877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550132" y="4843708"/>
            <a:ext cx="3046060" cy="187746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77221" y="4729663"/>
            <a:ext cx="2669525" cy="1991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683971" y="4750735"/>
            <a:ext cx="2001090" cy="19915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56" y="4562746"/>
            <a:ext cx="2348712" cy="1361457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12830" y="2345391"/>
            <a:ext cx="3823945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FBI:WMD for TV to TOWN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969708" y="2381619"/>
            <a:ext cx="2334134" cy="2549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Genetech:Facebook:80</a:t>
            </a:r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4038269" y="2605842"/>
            <a:ext cx="2265573" cy="1178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Stanford</a:t>
            </a:r>
            <a:endParaRPr lang="en-US" sz="8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28" y="3006304"/>
            <a:ext cx="424108" cy="437541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flipV="1">
            <a:off x="8440259" y="3108528"/>
            <a:ext cx="1128330" cy="33531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237" y="3019939"/>
            <a:ext cx="744882" cy="418529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V="1">
            <a:off x="9299237" y="2920220"/>
            <a:ext cx="1089212" cy="4375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905" y="2939529"/>
            <a:ext cx="992486" cy="696222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22638" y="2856319"/>
            <a:ext cx="1612498" cy="6165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2752" y="2804934"/>
            <a:ext cx="607929" cy="840279"/>
          </a:xfrm>
          <a:prstGeom prst="rect">
            <a:avLst/>
          </a:prstGeom>
        </p:spPr>
      </p:pic>
      <p:cxnSp>
        <p:nvCxnSpPr>
          <p:cNvPr id="60" name="Straight Connector 59"/>
          <p:cNvCxnSpPr/>
          <p:nvPr/>
        </p:nvCxnSpPr>
        <p:spPr>
          <a:xfrm>
            <a:off x="6303842" y="3525505"/>
            <a:ext cx="5486400" cy="403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456972" y="2037229"/>
            <a:ext cx="5011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Pankau</a:t>
            </a:r>
            <a:r>
              <a:rPr lang="en-US" strike="sngStrike" dirty="0" smtClean="0"/>
              <a:t>, to  3DM </a:t>
            </a:r>
            <a:r>
              <a:rPr lang="en-US" strike="sngStrike" dirty="0" err="1" smtClean="0"/>
              <a:t>Ciggertes</a:t>
            </a:r>
            <a:r>
              <a:rPr lang="en-US" strike="sngStrike" dirty="0" smtClean="0"/>
              <a:t> </a:t>
            </a:r>
            <a:r>
              <a:rPr lang="en-US" b="1" dirty="0" smtClean="0"/>
              <a:t>VIETNAME WAR </a:t>
            </a:r>
            <a:r>
              <a:rPr lang="en-US" sz="800" strike="sngStrike" dirty="0" smtClean="0"/>
              <a:t>stop Food truck, 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7580728" y="185775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1991/2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3522" y="5589064"/>
            <a:ext cx="870072" cy="783065"/>
          </a:xfrm>
          <a:prstGeom prst="rect">
            <a:avLst/>
          </a:prstGeom>
        </p:spPr>
      </p:pic>
      <p:sp>
        <p:nvSpPr>
          <p:cNvPr id="66" name="Oval 65"/>
          <p:cNvSpPr/>
          <p:nvPr/>
        </p:nvSpPr>
        <p:spPr>
          <a:xfrm>
            <a:off x="7297645" y="5330141"/>
            <a:ext cx="281824" cy="363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7287049" y="5697257"/>
            <a:ext cx="281938" cy="343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7606367" y="5682889"/>
            <a:ext cx="281938" cy="343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7661689" y="5314729"/>
            <a:ext cx="281824" cy="36369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7606367" y="5143576"/>
            <a:ext cx="494153" cy="8973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7007132" y="2381619"/>
            <a:ext cx="4287914" cy="25499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119" y="1911092"/>
            <a:ext cx="264559" cy="412924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206427" y="1732156"/>
            <a:ext cx="9012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000.tw.pns.GARY</a:t>
            </a:r>
            <a:endParaRPr 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9047042" y="1579473"/>
            <a:ext cx="4189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 </a:t>
            </a:r>
            <a:r>
              <a:rPr lang="en-US" strike="sngStrike" dirty="0" smtClean="0"/>
              <a:t>Phil/</a:t>
            </a:r>
            <a:r>
              <a:rPr lang="en-US" strike="sngStrike" dirty="0" err="1" smtClean="0"/>
              <a:t>kim</a:t>
            </a:r>
            <a:r>
              <a:rPr lang="en-US" dirty="0" err="1" smtClean="0"/>
              <a:t>.GARY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garbache</a:t>
            </a:r>
            <a:r>
              <a:rPr lang="en-US" sz="800" strike="sngStrike" dirty="0" smtClean="0"/>
              <a:t> can food, </a:t>
            </a:r>
            <a:r>
              <a:rPr lang="en-US" sz="800" strike="sngStrike" dirty="0" err="1" smtClean="0"/>
              <a:t>chiense</a:t>
            </a:r>
            <a:r>
              <a:rPr lang="en-US" sz="800" strike="sngStrike" dirty="0" smtClean="0"/>
              <a:t>-&gt;</a:t>
            </a:r>
            <a:r>
              <a:rPr lang="en-US" sz="800" strike="sngStrike" dirty="0" err="1" smtClean="0"/>
              <a:t>n.korena</a:t>
            </a:r>
            <a:endParaRPr lang="en-US" sz="800" strike="sngStrike" dirty="0"/>
          </a:p>
        </p:txBody>
      </p:sp>
      <p:cxnSp>
        <p:nvCxnSpPr>
          <p:cNvPr id="81" name="Straight Arrow Connector 80"/>
          <p:cNvCxnSpPr>
            <a:endCxn id="69" idx="6"/>
          </p:cNvCxnSpPr>
          <p:nvPr/>
        </p:nvCxnSpPr>
        <p:spPr>
          <a:xfrm flipH="1" flipV="1">
            <a:off x="7943513" y="5496578"/>
            <a:ext cx="445469" cy="311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402" y="5158775"/>
            <a:ext cx="745163" cy="755188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5868572" y="5143576"/>
            <a:ext cx="961719" cy="66451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Picture 8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763" y="5057980"/>
            <a:ext cx="986774" cy="540609"/>
          </a:xfrm>
          <a:prstGeom prst="rect">
            <a:avLst/>
          </a:prstGeom>
        </p:spPr>
      </p:pic>
      <p:cxnSp>
        <p:nvCxnSpPr>
          <p:cNvPr id="88" name="Straight Arrow Connector 87"/>
          <p:cNvCxnSpPr/>
          <p:nvPr/>
        </p:nvCxnSpPr>
        <p:spPr>
          <a:xfrm flipV="1">
            <a:off x="8312735" y="5443422"/>
            <a:ext cx="734307" cy="23500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9120736" y="4215980"/>
            <a:ext cx="1267713" cy="5136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 flipV="1">
            <a:off x="7007132" y="4131517"/>
            <a:ext cx="1748631" cy="827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 flipV="1">
            <a:off x="5788849" y="4058875"/>
            <a:ext cx="1346697" cy="668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Picture 9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268843" y="3597548"/>
            <a:ext cx="778199" cy="382504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79897" y="3594015"/>
            <a:ext cx="983561" cy="407901"/>
          </a:xfrm>
          <a:prstGeom prst="rect">
            <a:avLst/>
          </a:prstGeom>
        </p:spPr>
      </p:pic>
      <p:cxnSp>
        <p:nvCxnSpPr>
          <p:cNvPr id="98" name="Straight Connector 97"/>
          <p:cNvCxnSpPr>
            <a:endCxn id="96" idx="1"/>
          </p:cNvCxnSpPr>
          <p:nvPr/>
        </p:nvCxnSpPr>
        <p:spPr>
          <a:xfrm flipV="1">
            <a:off x="8100520" y="3797966"/>
            <a:ext cx="1079377" cy="6134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V="1">
            <a:off x="9120736" y="3696010"/>
            <a:ext cx="1193642" cy="29274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264" y="5463386"/>
            <a:ext cx="418926" cy="467976"/>
          </a:xfrm>
          <a:prstGeom prst="rect">
            <a:avLst/>
          </a:prstGeom>
        </p:spPr>
      </p:pic>
      <p:sp>
        <p:nvSpPr>
          <p:cNvPr id="103" name="Isosceles Triangle 102"/>
          <p:cNvSpPr/>
          <p:nvPr/>
        </p:nvSpPr>
        <p:spPr>
          <a:xfrm rot="6771948">
            <a:off x="10163458" y="5110763"/>
            <a:ext cx="543258" cy="660610"/>
          </a:xfrm>
          <a:prstGeom prst="triangl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>
            <a:endCxn id="103" idx="2"/>
          </p:cNvCxnSpPr>
          <p:nvPr/>
        </p:nvCxnSpPr>
        <p:spPr>
          <a:xfrm flipV="1">
            <a:off x="9413620" y="5062436"/>
            <a:ext cx="822666" cy="1973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 rot="1444871">
            <a:off x="9998379" y="52401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1993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1314339" y="5219732"/>
            <a:ext cx="987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Pot,!Shit</a:t>
            </a:r>
            <a:endParaRPr 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10538557" y="4843633"/>
            <a:ext cx="19673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Potsdam is not shit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avg.russian</a:t>
            </a:r>
            <a:r>
              <a:rPr lang="en-US" sz="800" strike="sngStrike" dirty="0" smtClean="0"/>
              <a:t> guy; new </a:t>
            </a:r>
            <a:r>
              <a:rPr lang="en-US" sz="800" strike="sngStrike" dirty="0" err="1" smtClean="0"/>
              <a:t>german</a:t>
            </a:r>
            <a:r>
              <a:rPr lang="en-US" sz="800" strike="sngStrike" dirty="0" smtClean="0"/>
              <a:t>.</a:t>
            </a:r>
            <a:endParaRPr lang="en-US" sz="800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6722909" y="6010897"/>
            <a:ext cx="26493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SQ.HOMICDIE:2Y 1993 IPX</a:t>
            </a:r>
          </a:p>
          <a:p>
            <a:r>
              <a:rPr lang="en-US" dirty="0" smtClean="0"/>
              <a:t>Slide 1 </a:t>
            </a:r>
            <a:r>
              <a:rPr lang="en-US" strike="sngStrike" dirty="0" smtClean="0"/>
              <a:t>“Bad Guys again”</a:t>
            </a:r>
          </a:p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endParaRPr lang="en-US" sz="800" strike="sngStrike" dirty="0"/>
          </a:p>
        </p:txBody>
      </p:sp>
      <p:cxnSp>
        <p:nvCxnSpPr>
          <p:cNvPr id="112" name="Straight Connector 111"/>
          <p:cNvCxnSpPr/>
          <p:nvPr/>
        </p:nvCxnSpPr>
        <p:spPr>
          <a:xfrm flipH="1">
            <a:off x="9402507" y="5430627"/>
            <a:ext cx="733262" cy="689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Picture 114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926625" y="5013466"/>
            <a:ext cx="440894" cy="45769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8421755" y="6594415"/>
            <a:ext cx="11785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gobrache</a:t>
            </a:r>
            <a:r>
              <a:rPr lang="en-US" sz="800" strike="sngStrike" dirty="0" smtClean="0"/>
              <a:t>(depress)[]</a:t>
            </a:r>
            <a:endParaRPr lang="en-US" sz="800" strike="sngStrike" dirty="0"/>
          </a:p>
        </p:txBody>
      </p:sp>
      <p:cxnSp>
        <p:nvCxnSpPr>
          <p:cNvPr id="118" name="Straight Connector 117"/>
          <p:cNvCxnSpPr>
            <a:endCxn id="115" idx="3"/>
          </p:cNvCxnSpPr>
          <p:nvPr/>
        </p:nvCxnSpPr>
        <p:spPr>
          <a:xfrm>
            <a:off x="7802601" y="5151805"/>
            <a:ext cx="564918" cy="9050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44854" y="3599970"/>
            <a:ext cx="440894" cy="426484"/>
          </a:xfrm>
          <a:prstGeom prst="rect">
            <a:avLst/>
          </a:prstGeom>
        </p:spPr>
      </p:pic>
      <p:cxnSp>
        <p:nvCxnSpPr>
          <p:cNvPr id="123" name="Straight Connector 122"/>
          <p:cNvCxnSpPr/>
          <p:nvPr/>
        </p:nvCxnSpPr>
        <p:spPr>
          <a:xfrm>
            <a:off x="4604467" y="3635751"/>
            <a:ext cx="524021" cy="192885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168394" y="3565846"/>
            <a:ext cx="485430" cy="485430"/>
          </a:xfrm>
          <a:prstGeom prst="rect">
            <a:avLst/>
          </a:prstGeom>
        </p:spPr>
      </p:pic>
      <p:cxnSp>
        <p:nvCxnSpPr>
          <p:cNvPr id="127" name="Straight Connector 126"/>
          <p:cNvCxnSpPr/>
          <p:nvPr/>
        </p:nvCxnSpPr>
        <p:spPr>
          <a:xfrm flipH="1">
            <a:off x="5128488" y="3357762"/>
            <a:ext cx="525336" cy="756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4722360" y="3019939"/>
            <a:ext cx="113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Francis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4826676" y="3235499"/>
            <a:ext cx="7954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!HOMCI:ANAN</a:t>
            </a:r>
            <a:endParaRPr lang="en-US" sz="8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757450" y="3283232"/>
            <a:ext cx="461646" cy="304001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704438" y="2882505"/>
            <a:ext cx="546106" cy="337765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66" y="3674704"/>
            <a:ext cx="444545" cy="248945"/>
          </a:xfrm>
          <a:prstGeom prst="rect">
            <a:avLst/>
          </a:prstGeom>
        </p:spPr>
      </p:pic>
      <p:cxnSp>
        <p:nvCxnSpPr>
          <p:cNvPr id="135" name="Straight Connector 134"/>
          <p:cNvCxnSpPr/>
          <p:nvPr/>
        </p:nvCxnSpPr>
        <p:spPr>
          <a:xfrm flipH="1">
            <a:off x="5911402" y="3108528"/>
            <a:ext cx="454422" cy="893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6287486" y="2886553"/>
            <a:ext cx="7966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strike="sngStrike" dirty="0" smtClean="0"/>
              <a:t>That is Papa and Matt, they are </a:t>
            </a:r>
            <a:r>
              <a:rPr lang="en-US" sz="1000" strike="sngStrike" dirty="0" err="1" smtClean="0"/>
              <a:t>wling</a:t>
            </a:r>
            <a:r>
              <a:rPr lang="en-US" sz="1000" strike="sngStrike" dirty="0" smtClean="0"/>
              <a:t>. And got </a:t>
            </a:r>
            <a:r>
              <a:rPr lang="en-US" sz="1000" strike="sngStrike" dirty="0" err="1" smtClean="0"/>
              <a:t>ti</a:t>
            </a:r>
            <a:r>
              <a:rPr lang="en-US" sz="1000" strike="sngStrike" dirty="0" smtClean="0"/>
              <a:t> </a:t>
            </a:r>
            <a:r>
              <a:rPr lang="en-US" sz="1000" strike="sngStrike" dirty="0" err="1" smtClean="0"/>
              <a:t>missesota</a:t>
            </a:r>
            <a:endParaRPr lang="en-US" sz="1000" strike="sngStrike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4604466" y="2851223"/>
            <a:ext cx="2508641" cy="118161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121036" y="4107720"/>
            <a:ext cx="488744" cy="451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5294052" y="3122339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1987</a:t>
            </a:r>
            <a:endParaRPr lang="en-US" sz="2800" b="1" dirty="0"/>
          </a:p>
        </p:txBody>
      </p:sp>
      <p:sp>
        <p:nvSpPr>
          <p:cNvPr id="141" name="TextBox 140"/>
          <p:cNvSpPr txBox="1"/>
          <p:nvPr/>
        </p:nvSpPr>
        <p:spPr>
          <a:xfrm>
            <a:off x="3063487" y="4131160"/>
            <a:ext cx="57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DEA</a:t>
            </a:r>
            <a:endParaRPr lang="en-US" b="1" dirty="0"/>
          </a:p>
        </p:txBody>
      </p:sp>
      <p:cxnSp>
        <p:nvCxnSpPr>
          <p:cNvPr id="143" name="Straight Connector 142"/>
          <p:cNvCxnSpPr/>
          <p:nvPr/>
        </p:nvCxnSpPr>
        <p:spPr>
          <a:xfrm>
            <a:off x="2146098" y="4194520"/>
            <a:ext cx="588847" cy="1748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5850625" y="3568936"/>
            <a:ext cx="6505583" cy="330159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8817635" y="4934598"/>
            <a:ext cx="12234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/>
              <a:t>1993</a:t>
            </a:r>
            <a:endParaRPr lang="en-US" sz="4000" b="1" dirty="0"/>
          </a:p>
        </p:txBody>
      </p:sp>
      <p:sp>
        <p:nvSpPr>
          <p:cNvPr id="147" name="TextBox 146"/>
          <p:cNvSpPr txBox="1"/>
          <p:nvPr/>
        </p:nvSpPr>
        <p:spPr>
          <a:xfrm>
            <a:off x="8785009" y="5511989"/>
            <a:ext cx="165782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?</a:t>
            </a:r>
            <a:r>
              <a:rPr lang="en-US" sz="800" dirty="0" smtClean="0"/>
              <a:t>February 24 </a:t>
            </a:r>
            <a:r>
              <a:rPr lang="en-US" sz="800" dirty="0" err="1" smtClean="0"/>
              <a:t>Debaory</a:t>
            </a:r>
            <a:r>
              <a:rPr lang="en-US" sz="800" dirty="0" smtClean="0"/>
              <a:t>, Phil, Julian</a:t>
            </a:r>
          </a:p>
          <a:p>
            <a:r>
              <a:rPr lang="en-US" sz="800" dirty="0" smtClean="0"/>
              <a:t>December 1993</a:t>
            </a:r>
          </a:p>
        </p:txBody>
      </p:sp>
      <p:cxnSp>
        <p:nvCxnSpPr>
          <p:cNvPr id="149" name="Straight Connector 148"/>
          <p:cNvCxnSpPr/>
          <p:nvPr/>
        </p:nvCxnSpPr>
        <p:spPr>
          <a:xfrm flipV="1">
            <a:off x="8755763" y="5536369"/>
            <a:ext cx="1379373" cy="504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H="1" flipV="1">
            <a:off x="3923798" y="2351425"/>
            <a:ext cx="2380043" cy="37961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504928" y="6078959"/>
            <a:ext cx="450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Febrary</a:t>
            </a:r>
            <a:r>
              <a:rPr lang="en-US" dirty="0" smtClean="0"/>
              <a:t> 1991 </a:t>
            </a:r>
            <a:r>
              <a:rPr lang="en-US" dirty="0" err="1" smtClean="0"/>
              <a:t>Decembe</a:t>
            </a:r>
            <a:r>
              <a:rPr lang="en-US" dirty="0" smtClean="0"/>
              <a:t> moved to Los </a:t>
            </a:r>
            <a:r>
              <a:rPr lang="en-US" dirty="0" err="1" smtClean="0"/>
              <a:t>Angelses</a:t>
            </a:r>
            <a:r>
              <a:rPr lang="en-US" dirty="0" smtClean="0"/>
              <a:t> 1992 worked for 9 moths 1993</a:t>
            </a:r>
            <a:endParaRPr lang="en-US" dirty="0"/>
          </a:p>
        </p:txBody>
      </p:sp>
      <p:sp>
        <p:nvSpPr>
          <p:cNvPr id="151" name="TextBox 150"/>
          <p:cNvSpPr txBox="1"/>
          <p:nvPr/>
        </p:nvSpPr>
        <p:spPr>
          <a:xfrm>
            <a:off x="8640208" y="3990934"/>
            <a:ext cx="41968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1992</a:t>
            </a:r>
            <a:r>
              <a:rPr lang="en-US" dirty="0" smtClean="0"/>
              <a:t> </a:t>
            </a:r>
            <a:r>
              <a:rPr lang="en-US" dirty="0" err="1" smtClean="0"/>
              <a:t>Zelliendorf</a:t>
            </a:r>
            <a:r>
              <a:rPr lang="en-US" dirty="0" smtClean="0"/>
              <a:t>, Germany</a:t>
            </a:r>
          </a:p>
          <a:p>
            <a:r>
              <a:rPr lang="en-US" dirty="0" smtClean="0"/>
              <a:t>    1992 HOMIC:LUX</a:t>
            </a:r>
            <a:r>
              <a:rPr lang="en-US" sz="800" strike="sngStrike" dirty="0" smtClean="0"/>
              <a:t>( </a:t>
            </a:r>
            <a:r>
              <a:rPr lang="en-US" sz="800" strike="sngStrike" dirty="0" err="1" smtClean="0"/>
              <a:t>Munice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Siems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Processre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Shooignwindow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Chylser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 2007 </a:t>
            </a:r>
            <a:r>
              <a:rPr lang="en-US" dirty="0" err="1" smtClean="0"/>
              <a:t>Zellinger.</a:t>
            </a:r>
            <a:r>
              <a:rPr lang="en-US" sz="800" strike="sngStrike" dirty="0" err="1" smtClean="0"/>
              <a:t>appletouch</a:t>
            </a:r>
            <a:endParaRPr lang="en-US" sz="800" strike="sngStrike" dirty="0"/>
          </a:p>
        </p:txBody>
      </p:sp>
      <p:sp>
        <p:nvSpPr>
          <p:cNvPr id="152" name="TextBox 151"/>
          <p:cNvSpPr txBox="1"/>
          <p:nvPr/>
        </p:nvSpPr>
        <p:spPr>
          <a:xfrm>
            <a:off x="8686932" y="3616161"/>
            <a:ext cx="495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</a:t>
            </a:r>
            <a:r>
              <a:rPr lang="en-US" dirty="0" smtClean="0"/>
              <a:t> SFO-FRA; </a:t>
            </a:r>
            <a:r>
              <a:rPr lang="en-US" dirty="0" err="1" smtClean="0"/>
              <a:t>Febary</a:t>
            </a:r>
            <a:r>
              <a:rPr lang="en-US" dirty="0" smtClean="0"/>
              <a:t> 26</a:t>
            </a:r>
            <a:r>
              <a:rPr lang="en-US" baseline="30000" dirty="0" smtClean="0"/>
              <a:t>th</a:t>
            </a:r>
            <a:r>
              <a:rPr lang="en-US" dirty="0" smtClean="0"/>
              <a:t> VIRING.MARY </a:t>
            </a:r>
            <a:r>
              <a:rPr lang="en-US" dirty="0" err="1" smtClean="0"/>
              <a:t>birhtyday</a:t>
            </a:r>
            <a:endParaRPr lang="en-US" dirty="0"/>
          </a:p>
        </p:txBody>
      </p:sp>
      <p:sp>
        <p:nvSpPr>
          <p:cNvPr id="153" name="TextBox 152"/>
          <p:cNvSpPr txBox="1"/>
          <p:nvPr/>
        </p:nvSpPr>
        <p:spPr>
          <a:xfrm>
            <a:off x="8876596" y="4793773"/>
            <a:ext cx="650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max-</a:t>
            </a:r>
            <a:r>
              <a:rPr lang="en-US" dirty="0" err="1" smtClean="0"/>
              <a:t>plank.GovSchw.joe</a:t>
            </a:r>
            <a:r>
              <a:rPr lang="en-US" dirty="0" smtClean="0"/>
              <a:t>;  ATOMPHYSIC)HANH, </a:t>
            </a:r>
            <a:r>
              <a:rPr lang="en-US" dirty="0" err="1" smtClean="0"/>
              <a:t>otto-han-strasse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4" name="Rectangle 153"/>
          <p:cNvSpPr/>
          <p:nvPr/>
        </p:nvSpPr>
        <p:spPr>
          <a:xfrm>
            <a:off x="8567188" y="5488759"/>
            <a:ext cx="54303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1994 CAR(carl-</a:t>
            </a:r>
            <a:r>
              <a:rPr lang="en-US" b="1" dirty="0" err="1" smtClean="0"/>
              <a:t>benz</a:t>
            </a:r>
            <a:r>
              <a:rPr lang="en-US" b="1" dirty="0" smtClean="0"/>
              <a:t>-</a:t>
            </a:r>
            <a:r>
              <a:rPr lang="en-US" b="1" dirty="0" err="1" smtClean="0"/>
              <a:t>strasse</a:t>
            </a:r>
            <a:r>
              <a:rPr lang="en-US" b="1" dirty="0" smtClean="0"/>
              <a:t>) MILITARY-US </a:t>
            </a:r>
            <a:r>
              <a:rPr lang="en-US" b="1" dirty="0" err="1" smtClean="0"/>
              <a:t>phil</a:t>
            </a:r>
            <a:r>
              <a:rPr lang="en-US" b="1" dirty="0" smtClean="0"/>
              <a:t>(is).♥lace</a:t>
            </a:r>
            <a:endParaRPr lang="en-US" dirty="0"/>
          </a:p>
        </p:txBody>
      </p:sp>
      <p:sp>
        <p:nvSpPr>
          <p:cNvPr id="155" name="TextBox 154"/>
          <p:cNvSpPr txBox="1"/>
          <p:nvPr/>
        </p:nvSpPr>
        <p:spPr>
          <a:xfrm>
            <a:off x="7550743" y="900948"/>
            <a:ext cx="47765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Blank brain point </a:t>
            </a:r>
            <a:r>
              <a:rPr lang="en-US" strike="sngStrike" dirty="0" err="1" smtClean="0"/>
              <a:t>acces</a:t>
            </a:r>
            <a:r>
              <a:rPr lang="en-US" strike="sngStrike" dirty="0" smtClean="0"/>
              <a:t> by bad guys.</a:t>
            </a:r>
          </a:p>
          <a:p>
            <a:r>
              <a:rPr lang="en-US" dirty="0" smtClean="0"/>
              <a:t>CHECKPINT CHARLIE</a:t>
            </a:r>
          </a:p>
          <a:p>
            <a:r>
              <a:rPr lang="en-US" dirty="0" smtClean="0"/>
              <a:t>St. Peter. !ENGLISH CHANGELL HOCMI:MAYOR</a:t>
            </a:r>
          </a:p>
          <a:p>
            <a:r>
              <a:rPr lang="en-US" dirty="0" smtClean="0"/>
              <a:t>( VP GERMANY, </a:t>
            </a:r>
            <a:r>
              <a:rPr lang="en-US" dirty="0" err="1" smtClean="0"/>
              <a:t>anglea</a:t>
            </a:r>
            <a:r>
              <a:rPr lang="en-US" dirty="0" smtClean="0"/>
              <a:t> </a:t>
            </a:r>
            <a:r>
              <a:rPr lang="en-US" dirty="0" err="1" smtClean="0"/>
              <a:t>chianea</a:t>
            </a:r>
            <a:r>
              <a:rPr lang="en-US" dirty="0" smtClean="0"/>
              <a:t>(yang, </a:t>
            </a:r>
            <a:r>
              <a:rPr lang="en-US" dirty="0" err="1" smtClean="0"/>
              <a:t>gorbhcoeh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69601" y="2882221"/>
            <a:ext cx="3730833" cy="1116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22001" y="3034621"/>
            <a:ext cx="3730833" cy="11160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75262" y="846284"/>
            <a:ext cx="387227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!41.VIRGINA.JFK.BULLET.SHOOTER.24a</a:t>
            </a:r>
          </a:p>
          <a:p>
            <a:r>
              <a:rPr lang="en-US" sz="800" strike="sngStrike" dirty="0" smtClean="0"/>
              <a:t>(Mothers </a:t>
            </a:r>
            <a:r>
              <a:rPr lang="en-US" sz="800" strike="sngStrike" dirty="0" err="1" smtClean="0"/>
              <a:t>Phycoprhia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Doumetns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51706" y="945496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058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110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833" y="6301539"/>
            <a:ext cx="664336" cy="233748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251289" y="3269672"/>
            <a:ext cx="1731818" cy="153785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5660974" y="3385632"/>
            <a:ext cx="823973" cy="806278"/>
          </a:xfrm>
          <a:prstGeom prst="ellipse">
            <a:avLst/>
          </a:prstGeom>
          <a:noFill/>
          <a:ln w="5715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40698" y="1427421"/>
            <a:ext cx="4493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trike="sngStrike" dirty="0" smtClean="0"/>
          </a:p>
          <a:p>
            <a:r>
              <a:rPr lang="en-US" b="1" dirty="0" smtClean="0"/>
              <a:t>CHECKPINT CHARLIE</a:t>
            </a:r>
          </a:p>
          <a:p>
            <a:r>
              <a:rPr lang="en-US" strike="sngStrike" dirty="0" smtClean="0"/>
              <a:t>St. Peter. </a:t>
            </a:r>
            <a:r>
              <a:rPr lang="en-US" dirty="0" smtClean="0"/>
              <a:t>!ENGLISH CHANELL HOCMI:MAYOR</a:t>
            </a:r>
          </a:p>
          <a:p>
            <a:r>
              <a:rPr lang="en-US" dirty="0" smtClean="0"/>
              <a:t>( VP GERMANY, </a:t>
            </a:r>
            <a:r>
              <a:rPr lang="en-US" sz="900" strike="sngStrike" dirty="0" err="1" smtClean="0"/>
              <a:t>anglea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chianea</a:t>
            </a:r>
            <a:r>
              <a:rPr lang="en-US" sz="900" strike="sngStrike" dirty="0" smtClean="0"/>
              <a:t>(yang, </a:t>
            </a:r>
            <a:r>
              <a:rPr lang="en-US" sz="900" strike="sngStrike" dirty="0" err="1" smtClean="0"/>
              <a:t>gorbhcoeh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091962" y="4807527"/>
            <a:ext cx="2050472" cy="19534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582" y="3269672"/>
            <a:ext cx="421229" cy="542492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7952509" y="3269672"/>
            <a:ext cx="1139005" cy="567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865096" y="2939326"/>
            <a:ext cx="1617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HOCMI:MAYOR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252582" y="3232628"/>
            <a:ext cx="421229" cy="5795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8063345" y="3232628"/>
            <a:ext cx="775855" cy="7574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340698" y="1427048"/>
            <a:ext cx="13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361029" y="3412053"/>
            <a:ext cx="997528" cy="80022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757" y="3412053"/>
            <a:ext cx="537742" cy="7038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411876" y="3361889"/>
            <a:ext cx="378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1991 ATOMCLOCK(&lt;&lt;development&gt;&gt;)</a:t>
            </a:r>
            <a:endParaRPr lang="en-US" b="1" dirty="0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91962" y="3361889"/>
            <a:ext cx="473795" cy="358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332077" y="1703673"/>
            <a:ext cx="38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(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) </a:t>
            </a:r>
            <a:r>
              <a:rPr lang="en-US" dirty="0" smtClean="0"/>
              <a:t>1990 CHECKPINT CHALRIE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34" y="1593904"/>
            <a:ext cx="606560" cy="515488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704089" y="3694550"/>
            <a:ext cx="3595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</a:t>
            </a:r>
            <a:r>
              <a:rPr lang="en-US" sz="1400" dirty="0" smtClean="0"/>
              <a:t>2.FBI:KIDNAPIGN.FBI:WMD(&lt;&lt;development)</a:t>
            </a:r>
          </a:p>
          <a:p>
            <a:r>
              <a:rPr lang="en-US" sz="1400" dirty="0" smtClean="0"/>
              <a:t>FBI:INVESTION(Charles; </a:t>
            </a:r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(who is god?)</a:t>
            </a:r>
            <a:endParaRPr lang="en-US" sz="800" strike="sngStrike" dirty="0"/>
          </a:p>
        </p:txBody>
      </p:sp>
      <p:sp>
        <p:nvSpPr>
          <p:cNvPr id="28" name="TextBox 27"/>
          <p:cNvSpPr txBox="1"/>
          <p:nvPr/>
        </p:nvSpPr>
        <p:spPr>
          <a:xfrm>
            <a:off x="1340698" y="2798618"/>
            <a:ext cx="166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Pope: St Francis</a:t>
            </a:r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90" y="2783510"/>
            <a:ext cx="360786" cy="340482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02" y="2821689"/>
            <a:ext cx="606062" cy="340530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V="1">
            <a:off x="1551709" y="2983284"/>
            <a:ext cx="1274618" cy="8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523018" y="2627750"/>
            <a:ext cx="2133600" cy="15845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8839200" y="2443084"/>
            <a:ext cx="712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flores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7502302" y="2455676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9656618" y="2627750"/>
            <a:ext cx="1039091" cy="6048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671763" y="2627750"/>
            <a:ext cx="183104" cy="6419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9799722" y="2627750"/>
            <a:ext cx="115929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000.</a:t>
            </a:r>
            <a:r>
              <a:rPr lang="en-US" sz="900" strike="sngStrike" dirty="0" smtClean="0"/>
              <a:t>marx</a:t>
            </a:r>
          </a:p>
          <a:p>
            <a:r>
              <a:rPr lang="en-US" sz="900" dirty="0" smtClean="0"/>
              <a:t>HOMIC:PETER</a:t>
            </a:r>
            <a:r>
              <a:rPr lang="en-US" sz="900" strike="sngStrike" dirty="0" smtClean="0"/>
              <a:t>(killer)</a:t>
            </a:r>
          </a:p>
          <a:p>
            <a:r>
              <a:rPr lang="en-US" sz="900" dirty="0" smtClean="0"/>
              <a:t>HOMC:JEEUSE</a:t>
            </a:r>
            <a:r>
              <a:rPr lang="en-US" sz="900" strike="sngStrike" dirty="0" smtClean="0"/>
              <a:t>(killer)</a:t>
            </a:r>
            <a:endParaRPr lang="en-US" sz="900" strike="sngStrike" dirty="0"/>
          </a:p>
        </p:txBody>
      </p:sp>
      <p:sp>
        <p:nvSpPr>
          <p:cNvPr id="39" name="TextBox 38"/>
          <p:cNvSpPr txBox="1"/>
          <p:nvPr/>
        </p:nvSpPr>
        <p:spPr>
          <a:xfrm>
            <a:off x="8858091" y="1975958"/>
            <a:ext cx="314374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JFK.BULLETE.SHOOTER.WAY.24a</a:t>
            </a:r>
          </a:p>
          <a:p>
            <a:r>
              <a:rPr lang="en-US" sz="800" strike="sngStrike" dirty="0" smtClean="0"/>
              <a:t>(pope benedict)</a:t>
            </a:r>
            <a:endParaRPr lang="en-US" sz="800" strike="sngStrike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4430" y="1600396"/>
            <a:ext cx="605788" cy="352346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10959014" y="1639453"/>
            <a:ext cx="773834" cy="16254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067100" y="1299124"/>
            <a:ext cx="806631" cy="2308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Content Item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10772811" y="2565448"/>
            <a:ext cx="1864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9"/>
              </a:rPr>
              <a:t>August 30, 2022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10684787" y="2911820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1A0DAB"/>
                </a:solidFill>
                <a:latin typeface="Roboto"/>
                <a:hlinkClick r:id="rId10"/>
              </a:rPr>
              <a:t>December 31, 2022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2682393" y="2520072"/>
            <a:ext cx="1420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Gorbhcoeh</a:t>
            </a:r>
            <a:r>
              <a:rPr lang="en-US" strike="sngStrike" dirty="0" smtClean="0"/>
              <a:t>(</a:t>
            </a:r>
          </a:p>
          <a:p>
            <a:r>
              <a:rPr lang="en-US" dirty="0" err="1" smtClean="0"/>
              <a:t>Ppe</a:t>
            </a:r>
            <a:r>
              <a:rPr lang="en-US" dirty="0" smtClean="0"/>
              <a:t> Benedict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0787137" y="2622052"/>
            <a:ext cx="3329877" cy="57953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9" name="Straight Arrow Connector 48"/>
          <p:cNvCxnSpPr>
            <a:stCxn id="35" idx="2"/>
            <a:endCxn id="35" idx="2"/>
          </p:cNvCxnSpPr>
          <p:nvPr/>
        </p:nvCxnSpPr>
        <p:spPr>
          <a:xfrm>
            <a:off x="7799018" y="2825008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03127" y="3135581"/>
            <a:ext cx="360218" cy="411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 flipV="1">
            <a:off x="8252582" y="3308658"/>
            <a:ext cx="586618" cy="3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4998769" y="1548427"/>
            <a:ext cx="744261" cy="19353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0031786" y="2247144"/>
            <a:ext cx="1289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2023 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endParaRPr lang="en-US" sz="800" strike="sngStrike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1067100" y="1517030"/>
            <a:ext cx="856277" cy="67464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10684787" y="1406702"/>
            <a:ext cx="1507213" cy="40862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LUKE</a:t>
            </a:r>
            <a:endParaRPr lang="en-US" dirty="0"/>
          </a:p>
        </p:txBody>
      </p:sp>
      <p:pic>
        <p:nvPicPr>
          <p:cNvPr id="78" name="Picture 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06850" y="4856235"/>
            <a:ext cx="2742075" cy="1811901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7591338" y="4365855"/>
            <a:ext cx="7185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2005 </a:t>
            </a:r>
            <a:r>
              <a:rPr lang="en-US" sz="800" strike="sngStrike" dirty="0" err="1" smtClean="0"/>
              <a:t>Thoas</a:t>
            </a:r>
            <a:r>
              <a:rPr lang="en-US" sz="800" strike="sngStrike" dirty="0" smtClean="0"/>
              <a:t>-is-dieter</a:t>
            </a:r>
            <a:r>
              <a:rPr lang="en-US" dirty="0" smtClean="0"/>
              <a:t> EXIT </a:t>
            </a:r>
            <a:r>
              <a:rPr lang="en-US" dirty="0" err="1" smtClean="0"/>
              <a:t>PENTOGN.</a:t>
            </a:r>
            <a:r>
              <a:rPr lang="en-US" strike="sngStrike" dirty="0" err="1" smtClean="0"/>
              <a:t>emeail.deere</a:t>
            </a:r>
            <a:r>
              <a:rPr lang="en-US" strike="sngStrike" dirty="0" smtClean="0"/>
              <a:t>  xml </a:t>
            </a:r>
            <a:r>
              <a:rPr lang="en-US" strike="sngStrike" dirty="0" err="1" smtClean="0"/>
              <a:t>russian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tranlatore</a:t>
            </a:r>
            <a:r>
              <a:rPr lang="en-US" dirty="0" smtClean="0"/>
              <a:t>  ID </a:t>
            </a:r>
            <a:r>
              <a:rPr lang="en-US" strike="sngStrike" dirty="0" smtClean="0"/>
              <a:t>!voted</a:t>
            </a:r>
            <a:endParaRPr lang="en-US" strike="sngStrike" dirty="0"/>
          </a:p>
        </p:txBody>
      </p:sp>
      <p:sp>
        <p:nvSpPr>
          <p:cNvPr id="80" name="TextBox 79"/>
          <p:cNvSpPr txBox="1"/>
          <p:nvPr/>
        </p:nvSpPr>
        <p:spPr>
          <a:xfrm>
            <a:off x="8063345" y="4393361"/>
            <a:ext cx="7056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Hard-to-find</a:t>
            </a:r>
            <a:endParaRPr lang="en-US" sz="800" strike="sngStrike" dirty="0"/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6117198" y="3837009"/>
            <a:ext cx="1585929" cy="1330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 rot="2724185">
            <a:off x="6494067" y="4487563"/>
            <a:ext cx="130997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INTERNET PAYMENTS</a:t>
            </a:r>
          </a:p>
          <a:p>
            <a:r>
              <a:rPr lang="en-US" dirty="0"/>
              <a:t> </a:t>
            </a:r>
            <a:r>
              <a:rPr lang="en-US" dirty="0" smtClean="0"/>
              <a:t>        </a:t>
            </a:r>
            <a:r>
              <a:rPr lang="en-US" strike="sngStrike" dirty="0" smtClean="0"/>
              <a:t>Visa</a:t>
            </a:r>
          </a:p>
          <a:p>
            <a:r>
              <a:rPr lang="en-US" dirty="0"/>
              <a:t>	</a:t>
            </a:r>
            <a:endParaRPr lang="en-US" dirty="0" smtClean="0"/>
          </a:p>
        </p:txBody>
      </p:sp>
      <p:sp>
        <p:nvSpPr>
          <p:cNvPr id="84" name="Rectangle 83"/>
          <p:cNvSpPr/>
          <p:nvPr/>
        </p:nvSpPr>
        <p:spPr>
          <a:xfrm rot="2301154">
            <a:off x="6608019" y="4816033"/>
            <a:ext cx="81150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France</a:t>
            </a:r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912" y="2894612"/>
            <a:ext cx="469361" cy="315191"/>
          </a:xfrm>
          <a:prstGeom prst="rect">
            <a:avLst/>
          </a:prstGeom>
        </p:spPr>
      </p:pic>
      <p:cxnSp>
        <p:nvCxnSpPr>
          <p:cNvPr id="89" name="Straight Arrow Connector 88"/>
          <p:cNvCxnSpPr/>
          <p:nvPr/>
        </p:nvCxnSpPr>
        <p:spPr>
          <a:xfrm>
            <a:off x="5629265" y="316795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>
            <a:endCxn id="87" idx="2"/>
          </p:cNvCxnSpPr>
          <p:nvPr/>
        </p:nvCxnSpPr>
        <p:spPr>
          <a:xfrm flipV="1">
            <a:off x="6543665" y="3209803"/>
            <a:ext cx="387928" cy="131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>
            <a:off x="7122589" y="3258888"/>
            <a:ext cx="1052891" cy="47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6570549" y="2593221"/>
            <a:ext cx="67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CPVA</a:t>
            </a:r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6659264" y="2915518"/>
            <a:ext cx="611226" cy="31711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6" name="Picture 9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274" y="2930630"/>
            <a:ext cx="215333" cy="215333"/>
          </a:xfrm>
          <a:prstGeom prst="rect">
            <a:avLst/>
          </a:prstGeom>
        </p:spPr>
      </p:pic>
      <p:sp>
        <p:nvSpPr>
          <p:cNvPr id="97" name="TextBox 96"/>
          <p:cNvSpPr txBox="1"/>
          <p:nvPr/>
        </p:nvSpPr>
        <p:spPr>
          <a:xfrm>
            <a:off x="6654198" y="2990276"/>
            <a:ext cx="644728" cy="215444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Axel,razors</a:t>
            </a:r>
            <a:endParaRPr lang="en-US" sz="800" strike="sngStrike" dirty="0"/>
          </a:p>
        </p:txBody>
      </p:sp>
      <p:sp>
        <p:nvSpPr>
          <p:cNvPr id="98" name="TextBox 97"/>
          <p:cNvSpPr txBox="1"/>
          <p:nvPr/>
        </p:nvSpPr>
        <p:spPr>
          <a:xfrm>
            <a:off x="5744819" y="3079878"/>
            <a:ext cx="89479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1/4-cn.CPVA.</a:t>
            </a:r>
            <a:r>
              <a:rPr lang="en-US" sz="800" strike="sngStrike" dirty="0" smtClean="0"/>
              <a:t>ring</a:t>
            </a:r>
            <a:endParaRPr lang="en-US" sz="800" strike="sngStrike" dirty="0"/>
          </a:p>
        </p:txBody>
      </p:sp>
      <p:sp>
        <p:nvSpPr>
          <p:cNvPr id="100" name="TextBox 99"/>
          <p:cNvSpPr txBox="1"/>
          <p:nvPr/>
        </p:nvSpPr>
        <p:spPr>
          <a:xfrm>
            <a:off x="6088406" y="3202624"/>
            <a:ext cx="1130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ATOMCLOCK(v2.CPVA)</a:t>
            </a:r>
            <a:endParaRPr lang="en-US" sz="800" dirty="0"/>
          </a:p>
        </p:txBody>
      </p:sp>
      <p:pic>
        <p:nvPicPr>
          <p:cNvPr id="101" name="Picture 10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38" y="6131858"/>
            <a:ext cx="352985" cy="503191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758738" y="5634987"/>
            <a:ext cx="521661" cy="1032339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0" y="5451635"/>
            <a:ext cx="1411876" cy="35859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>
            <a:off x="1704089" y="5634987"/>
            <a:ext cx="66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Taras</a:t>
            </a:r>
            <a:endParaRPr lang="en-US" strike="sngStrike" dirty="0"/>
          </a:p>
        </p:txBody>
      </p:sp>
      <p:sp>
        <p:nvSpPr>
          <p:cNvPr id="106" name="TextBox 105"/>
          <p:cNvSpPr txBox="1"/>
          <p:nvPr/>
        </p:nvSpPr>
        <p:spPr>
          <a:xfrm>
            <a:off x="1656343" y="538655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CREDIT</a:t>
            </a:r>
            <a:endParaRPr 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14973" y="5514495"/>
            <a:ext cx="13949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DAVID AND GOLAITH</a:t>
            </a:r>
          </a:p>
        </p:txBody>
      </p:sp>
      <p:sp>
        <p:nvSpPr>
          <p:cNvPr id="108" name="Rectangle 107"/>
          <p:cNvSpPr/>
          <p:nvPr/>
        </p:nvSpPr>
        <p:spPr>
          <a:xfrm>
            <a:off x="-86328" y="5776105"/>
            <a:ext cx="16483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41.CHECKPINT </a:t>
            </a:r>
            <a:r>
              <a:rPr lang="en-US" sz="1200" dirty="0"/>
              <a:t>CHARLIE</a:t>
            </a:r>
            <a:endParaRPr lang="en-US" sz="1200" dirty="0"/>
          </a:p>
        </p:txBody>
      </p:sp>
      <p:cxnSp>
        <p:nvCxnSpPr>
          <p:cNvPr id="110" name="Straight Connector 109"/>
          <p:cNvCxnSpPr/>
          <p:nvPr/>
        </p:nvCxnSpPr>
        <p:spPr>
          <a:xfrm flipV="1">
            <a:off x="1704089" y="6004319"/>
            <a:ext cx="810181" cy="75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V="1">
            <a:off x="1503910" y="5941243"/>
            <a:ext cx="810181" cy="75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1390715" y="5097890"/>
            <a:ext cx="294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VIRIGNA </a:t>
            </a:r>
            <a:r>
              <a:rPr lang="en-US" sz="1400" dirty="0" smtClean="0"/>
              <a:t>CHINA, GERMANY, RUSSIA</a:t>
            </a:r>
            <a:endParaRPr lang="en-US" sz="1400" dirty="0"/>
          </a:p>
        </p:txBody>
      </p:sp>
      <p:pic>
        <p:nvPicPr>
          <p:cNvPr id="114" name="Picture 1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2202" y="6022739"/>
            <a:ext cx="590996" cy="679108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139831" y="5985159"/>
            <a:ext cx="806631" cy="2308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bg1"/>
                </a:solidFill>
              </a:rPr>
              <a:t>Content Item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674299" y="4107958"/>
            <a:ext cx="3164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CAMP DAVID &lt;&lt;development&gt;&gt;</a:t>
            </a:r>
            <a:endParaRPr lang="en-US" dirty="0"/>
          </a:p>
        </p:txBody>
      </p:sp>
      <p:pic>
        <p:nvPicPr>
          <p:cNvPr id="118" name="Picture 1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56972" y="3308658"/>
            <a:ext cx="685971" cy="75343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706417" y="4041834"/>
            <a:ext cx="726481" cy="215444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US-MILITARY</a:t>
            </a:r>
            <a:endParaRPr lang="en-US" sz="800" dirty="0">
              <a:solidFill>
                <a:schemeClr val="bg1"/>
              </a:solidFill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12001837" y="3361889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939" y="5961982"/>
            <a:ext cx="1919631" cy="9737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120963" y="6592728"/>
            <a:ext cx="3831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</a:t>
            </a:r>
            <a:r>
              <a:rPr lang="en-US" dirty="0" smtClean="0"/>
              <a:t>2.FBI:KIDNAPPIGN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davut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chritsotff</a:t>
            </a:r>
            <a:r>
              <a:rPr lang="en-US" sz="800" strike="sngStrike" dirty="0" smtClean="0"/>
              <a:t>) </a:t>
            </a:r>
            <a:r>
              <a:rPr lang="en-US" sz="800" strike="sngStrike" dirty="0" err="1" smtClean="0"/>
              <a:t>trnal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pistoff,anger</a:t>
            </a:r>
            <a:r>
              <a:rPr lang="en-US" sz="800" strike="sngStrike" dirty="0" smtClean="0"/>
              <a:t>-there)</a:t>
            </a:r>
            <a:endParaRPr lang="en-US" sz="800" strike="sngStrike" dirty="0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877354" y="5987772"/>
            <a:ext cx="634064" cy="67955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24993" y="4395392"/>
            <a:ext cx="4123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HOMCI:LUX </a:t>
            </a:r>
            <a:r>
              <a:rPr lang="en-US" sz="800" strike="sngStrike" dirty="0" smtClean="0"/>
              <a:t>birthday </a:t>
            </a:r>
            <a:r>
              <a:rPr lang="en-US" sz="800" strike="sngStrike" dirty="0" err="1" smtClean="0"/>
              <a:t>gerda</a:t>
            </a:r>
            <a:r>
              <a:rPr lang="en-US" sz="800" strike="sngStrike" dirty="0" smtClean="0"/>
              <a:t> 1993/4 </a:t>
            </a:r>
            <a:r>
              <a:rPr lang="en-US" sz="800" strike="sngStrike" dirty="0" err="1" smtClean="0"/>
              <a:t>blackfore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lefl</a:t>
            </a:r>
            <a:r>
              <a:rPr lang="en-US" sz="800" strike="sngStrike" dirty="0" smtClean="0"/>
              <a:t>/right </a:t>
            </a:r>
            <a:r>
              <a:rPr lang="en-US" sz="800" strike="sngStrike" dirty="0" err="1" smtClean="0"/>
              <a:t>handshre</a:t>
            </a:r>
            <a:r>
              <a:rPr lang="en-US" sz="800" strike="sngStrike" dirty="0" smtClean="0"/>
              <a:t> holding </a:t>
            </a:r>
            <a:r>
              <a:rPr lang="en-US" sz="800" strike="sngStrike" dirty="0" err="1" smtClean="0"/>
              <a:t>chaild</a:t>
            </a:r>
            <a:endParaRPr lang="en-US" sz="800" strike="sngStrike" dirty="0"/>
          </a:p>
        </p:txBody>
      </p:sp>
      <p:sp>
        <p:nvSpPr>
          <p:cNvPr id="125" name="TextBox 124"/>
          <p:cNvSpPr txBox="1"/>
          <p:nvPr/>
        </p:nvSpPr>
        <p:spPr>
          <a:xfrm>
            <a:off x="1178364" y="4645020"/>
            <a:ext cx="15071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spaeztle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ferris</a:t>
            </a:r>
            <a:r>
              <a:rPr lang="en-US" sz="800" strike="sngStrike" dirty="0" smtClean="0"/>
              <a:t> days off window</a:t>
            </a:r>
            <a:endParaRPr lang="en-US" sz="800" strike="sngStrike" dirty="0"/>
          </a:p>
        </p:txBody>
      </p:sp>
      <p:sp>
        <p:nvSpPr>
          <p:cNvPr id="126" name="TextBox 125"/>
          <p:cNvSpPr txBox="1"/>
          <p:nvPr/>
        </p:nvSpPr>
        <p:spPr>
          <a:xfrm>
            <a:off x="1163527" y="4777967"/>
            <a:ext cx="310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Anglea.elek.gerda</a:t>
            </a:r>
            <a:r>
              <a:rPr lang="en-US" dirty="0" smtClean="0"/>
              <a:t> “</a:t>
            </a:r>
            <a:r>
              <a:rPr lang="en-US" strike="sngStrike" dirty="0" err="1" smtClean="0"/>
              <a:t>korn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liqor</a:t>
            </a:r>
            <a:r>
              <a:rPr lang="en-US" dirty="0" smtClean="0"/>
              <a:t>)”</a:t>
            </a:r>
            <a:endParaRPr lang="en-US" dirty="0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04463" y="4434899"/>
            <a:ext cx="4279268" cy="728073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" y="4434898"/>
            <a:ext cx="4947115" cy="250083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2635424"/>
            <a:ext cx="4947115" cy="58073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4217" y="2622055"/>
            <a:ext cx="4947115" cy="431368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4762023" y="915844"/>
            <a:ext cx="3563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Blank brain point </a:t>
            </a:r>
            <a:r>
              <a:rPr lang="en-US" strike="sngStrike" dirty="0" err="1"/>
              <a:t>acces</a:t>
            </a:r>
            <a:r>
              <a:rPr lang="en-US" strike="sngStrike" dirty="0"/>
              <a:t> by bad guys.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8989987" y="3218096"/>
            <a:ext cx="9749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Mayor Vatican City</a:t>
            </a:r>
            <a:endParaRPr lang="en-US" sz="800" dirty="0"/>
          </a:p>
        </p:txBody>
      </p:sp>
      <p:cxnSp>
        <p:nvCxnSpPr>
          <p:cNvPr id="136" name="Straight Connector 135"/>
          <p:cNvCxnSpPr/>
          <p:nvPr/>
        </p:nvCxnSpPr>
        <p:spPr>
          <a:xfrm flipV="1">
            <a:off x="9091514" y="3216159"/>
            <a:ext cx="565104" cy="267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/>
          <p:cNvSpPr txBox="1"/>
          <p:nvPr/>
        </p:nvSpPr>
        <p:spPr>
          <a:xfrm>
            <a:off x="6820766" y="2431810"/>
            <a:ext cx="28725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41</a:t>
            </a:r>
            <a:endParaRPr lang="en-US" sz="800" dirty="0"/>
          </a:p>
        </p:txBody>
      </p:sp>
      <p:sp>
        <p:nvSpPr>
          <p:cNvPr id="138" name="Rectangle 137"/>
          <p:cNvSpPr/>
          <p:nvPr/>
        </p:nvSpPr>
        <p:spPr>
          <a:xfrm>
            <a:off x="8673811" y="915844"/>
            <a:ext cx="3518189" cy="49085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ATOMCLOICK</a:t>
            </a:r>
            <a:endParaRPr lang="en-US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2468" y="929121"/>
            <a:ext cx="12147993" cy="5912305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959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4" y="1579354"/>
            <a:ext cx="2495238" cy="3000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88704" y="1670325"/>
            <a:ext cx="12731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!§</a:t>
            </a:r>
            <a:r>
              <a:rPr lang="en-US" sz="800" dirty="0" err="1" smtClean="0"/>
              <a:t>Theft.VP</a:t>
            </a:r>
            <a:r>
              <a:rPr lang="en-US" sz="800" dirty="0" smtClean="0"/>
              <a:t> GERMANY.LIFE</a:t>
            </a:r>
            <a:endParaRPr 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5673078" y="2998117"/>
            <a:ext cx="113043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 DAVIS</a:t>
            </a:r>
          </a:p>
          <a:p>
            <a:r>
              <a:rPr lang="en-US" sz="800" dirty="0" smtClean="0"/>
              <a:t>Lukas, Post </a:t>
            </a:r>
            <a:r>
              <a:rPr lang="en-US" sz="800" dirty="0" err="1" smtClean="0"/>
              <a:t>Dr</a:t>
            </a:r>
            <a:r>
              <a:rPr lang="en-US" sz="800" dirty="0" smtClean="0"/>
              <a:t> </a:t>
            </a:r>
            <a:r>
              <a:rPr lang="en-US" sz="800" dirty="0" err="1" smtClean="0"/>
              <a:t>Direcotr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5648183" y="3426399"/>
            <a:ext cx="113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Gov. </a:t>
            </a:r>
            <a:r>
              <a:rPr lang="en-US" dirty="0" err="1" smtClean="0"/>
              <a:t>Schw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63549" y="2788100"/>
            <a:ext cx="677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“Joe”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53094" y="2782448"/>
            <a:ext cx="1671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IMPOIRT </a:t>
            </a:r>
            <a:r>
              <a:rPr lang="en-US" strike="sngStrike" dirty="0" smtClean="0"/>
              <a:t>(delta)</a:t>
            </a:r>
            <a:endParaRPr lang="en-US" strike="sngStrike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462374" y="2640843"/>
            <a:ext cx="1341142" cy="14131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825174" y="4195612"/>
            <a:ext cx="616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WW2.ATOMBOMB(</a:t>
            </a:r>
            <a:r>
              <a:rPr lang="en-US" strike="sngStrike" dirty="0" err="1" smtClean="0"/>
              <a:t>Anglea</a:t>
            </a:r>
            <a:r>
              <a:rPr lang="en-US" strike="sngStrike" dirty="0" smtClean="0"/>
              <a:t>: </a:t>
            </a:r>
            <a:r>
              <a:rPr lang="en-US" strike="sngStrike" dirty="0" err="1" smtClean="0"/>
              <a:t>ddr</a:t>
            </a:r>
            <a:r>
              <a:rPr lang="en-US" strike="sngStrike" dirty="0" smtClean="0"/>
              <a:t> spy; post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dirty="0" smtClean="0"/>
              <a:t>STANFORE</a:t>
            </a:r>
            <a:r>
              <a:rPr lang="en-US" strike="sngStrike" dirty="0" smtClean="0"/>
              <a:t>/UC </a:t>
            </a:r>
            <a:r>
              <a:rPr lang="en-US" strike="sngStrike" dirty="0" err="1" smtClean="0"/>
              <a:t>davis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342628" y="2225207"/>
            <a:ext cx="8290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Angela; stores Lukas(Post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) </a:t>
            </a:r>
            <a:r>
              <a:rPr lang="en-US" dirty="0" smtClean="0"/>
              <a:t>Stanford[] </a:t>
            </a:r>
            <a:r>
              <a:rPr lang="en-US" strike="sngStrike" dirty="0" smtClean="0"/>
              <a:t>or </a:t>
            </a:r>
            <a:r>
              <a:rPr lang="en-US" strike="sngStrike" dirty="0" err="1" smtClean="0"/>
              <a:t>Univerity</a:t>
            </a:r>
            <a:r>
              <a:rPr lang="en-US" strike="sngStrike" dirty="0" smtClean="0"/>
              <a:t>[] </a:t>
            </a:r>
            <a:r>
              <a:rPr lang="en-US" dirty="0" smtClean="0"/>
              <a:t>WW2 </a:t>
            </a:r>
            <a:r>
              <a:rPr lang="en-US" strike="sngStrike" dirty="0" smtClean="0"/>
              <a:t>intelligence.</a:t>
            </a:r>
          </a:p>
          <a:p>
            <a:r>
              <a:rPr lang="en-US" dirty="0" smtClean="0"/>
              <a:t>Court </a:t>
            </a:r>
            <a:r>
              <a:rPr lang="en-US" strike="sngStrike" dirty="0" err="1" smtClean="0"/>
              <a:t>evaluts</a:t>
            </a:r>
            <a:r>
              <a:rPr lang="en-US" strike="sngStrike" dirty="0" smtClean="0"/>
              <a:t> (delta) </a:t>
            </a:r>
            <a:r>
              <a:rPr lang="en-US" dirty="0" smtClean="0"/>
              <a:t>and theft  </a:t>
            </a:r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r>
              <a:rPr lang="en-US" dirty="0" smtClean="0"/>
              <a:t>;  and </a:t>
            </a:r>
            <a:r>
              <a:rPr lang="en-US" strike="sngStrike" dirty="0" smtClean="0"/>
              <a:t>.</a:t>
            </a:r>
            <a:r>
              <a:rPr lang="en-US" strike="sngStrike" dirty="0" err="1" smtClean="0"/>
              <a:t>marx</a:t>
            </a:r>
            <a:r>
              <a:rPr lang="en-US" strike="sngStrike" dirty="0" smtClean="0"/>
              <a:t>(soviet union); </a:t>
            </a:r>
            <a:r>
              <a:rPr lang="en-US" strike="sngStrike" dirty="0" err="1" smtClean="0"/>
              <a:t>gorbhace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6132945" y="2252097"/>
            <a:ext cx="1052532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Stanford[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955636" y="1670325"/>
            <a:ext cx="1659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G.VIRIGN.MARY</a:t>
            </a:r>
          </a:p>
          <a:p>
            <a:r>
              <a:rPr lang="en-US" dirty="0" smtClean="0"/>
              <a:t>SECRATERY 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021289" y="1570435"/>
            <a:ext cx="820417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CHART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042598" y="1949178"/>
            <a:ext cx="820951" cy="367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52646" y="2027677"/>
            <a:ext cx="6591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INTERUTPS</a:t>
            </a:r>
            <a:endParaRPr lang="en-US" sz="800" b="1" dirty="0"/>
          </a:p>
        </p:txBody>
      </p:sp>
      <p:cxnSp>
        <p:nvCxnSpPr>
          <p:cNvPr id="22" name="Straight Arrow Connector 21"/>
          <p:cNvCxnSpPr>
            <a:stCxn id="21" idx="3"/>
          </p:cNvCxnSpPr>
          <p:nvPr/>
        </p:nvCxnSpPr>
        <p:spPr>
          <a:xfrm>
            <a:off x="5811801" y="2135399"/>
            <a:ext cx="321144" cy="107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3456558" y="1587354"/>
            <a:ext cx="8302404" cy="297758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342628" y="4608868"/>
            <a:ext cx="292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 New Car Honking;  </a:t>
            </a:r>
            <a:r>
              <a:rPr lang="en-US" dirty="0" smtClean="0"/>
              <a:t>Russian Federation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673439" y="939561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ICC.</a:t>
            </a:r>
            <a:r>
              <a:rPr lang="en-US" sz="800" strike="sngStrike" dirty="0" err="1" smtClean="0"/>
              <a:t>putin</a:t>
            </a:r>
            <a:r>
              <a:rPr lang="en-US" sz="800" strike="sngStrike" dirty="0" smtClean="0"/>
              <a:t>; </a:t>
            </a:r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Hebr</a:t>
            </a:r>
            <a:r>
              <a:rPr lang="en-US" sz="800" strike="sngStrike" dirty="0" smtClean="0"/>
              <a:t>; Who is God? </a:t>
            </a:r>
            <a:r>
              <a:rPr lang="en-US" sz="800" strike="sngStrike" dirty="0" err="1" smtClean="0"/>
              <a:t>Micheala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2" y="949549"/>
            <a:ext cx="606560" cy="51548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5" y="1581004"/>
            <a:ext cx="628093" cy="596688"/>
          </a:xfrm>
          <a:prstGeom prst="rect">
            <a:avLst/>
          </a:prstGeom>
        </p:spPr>
      </p:pic>
      <p:cxnSp>
        <p:nvCxnSpPr>
          <p:cNvPr id="29" name="Straight Connector 28"/>
          <p:cNvCxnSpPr>
            <a:stCxn id="24" idx="2"/>
          </p:cNvCxnSpPr>
          <p:nvPr/>
        </p:nvCxnSpPr>
        <p:spPr>
          <a:xfrm flipV="1">
            <a:off x="4806811" y="4564943"/>
            <a:ext cx="866267" cy="4132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2355" y="939561"/>
            <a:ext cx="12204355" cy="5986849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744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 113"/>
          <p:cNvSpPr txBox="1"/>
          <p:nvPr/>
        </p:nvSpPr>
        <p:spPr>
          <a:xfrm>
            <a:off x="6490907" y="3549978"/>
            <a:ext cx="12041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e</a:t>
            </a:r>
            <a:r>
              <a:rPr lang="en-US" sz="800" strike="sngStrike" dirty="0" err="1" smtClean="0"/>
              <a:t>xt.subsubsumed</a:t>
            </a:r>
            <a:r>
              <a:rPr lang="en-US" sz="800" strike="sngStrike" dirty="0" smtClean="0"/>
              <a:t>: </a:t>
            </a:r>
            <a:r>
              <a:rPr lang="en-US" sz="800" strike="sngStrike" dirty="0" err="1" smtClean="0"/>
              <a:t>famly</a:t>
            </a:r>
            <a:endParaRPr lang="en-US" sz="800" strike="sngStrike" dirty="0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99" y="4082119"/>
            <a:ext cx="2750038" cy="15109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4187" y="1366271"/>
            <a:ext cx="3142349" cy="234773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3C1E5E-B10B-49FD-9A9F-D6517FA34CAD}"/>
              </a:ext>
            </a:extLst>
          </p:cNvPr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38471C-E99E-4217-A571-D7EA860534EC}"/>
              </a:ext>
            </a:extLst>
          </p:cNvPr>
          <p:cNvSpPr/>
          <p:nvPr/>
        </p:nvSpPr>
        <p:spPr>
          <a:xfrm>
            <a:off x="0" y="597693"/>
            <a:ext cx="12192000" cy="1135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Development</a:t>
            </a:r>
            <a:endParaRPr lang="en-US" sz="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90EB2-4AE2-4A87-8869-77A771B80294}"/>
              </a:ext>
            </a:extLst>
          </p:cNvPr>
          <p:cNvSpPr/>
          <p:nvPr/>
        </p:nvSpPr>
        <p:spPr>
          <a:xfrm>
            <a:off x="26572" y="725184"/>
            <a:ext cx="12192000" cy="1511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Slppeing</a:t>
            </a:r>
            <a:r>
              <a:rPr lang="en-US" sz="800" strike="sngStrike" dirty="0" smtClean="0"/>
              <a:t> out side as action </a:t>
            </a:r>
            <a:r>
              <a:rPr lang="en-US" sz="800" strike="sngStrike" dirty="0" err="1" smtClean="0"/>
              <a:t>herion</a:t>
            </a:r>
            <a:r>
              <a:rPr lang="en-US" sz="800" strike="sngStrike" dirty="0" smtClean="0"/>
              <a:t> user</a:t>
            </a:r>
            <a:endParaRPr lang="en-US" sz="800" strike="sngStrike" dirty="0"/>
          </a:p>
        </p:txBody>
      </p:sp>
      <p:sp>
        <p:nvSpPr>
          <p:cNvPr id="8" name="TextBox 7"/>
          <p:cNvSpPr txBox="1"/>
          <p:nvPr/>
        </p:nvSpPr>
        <p:spPr>
          <a:xfrm>
            <a:off x="5868572" y="339286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Partner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122024" y="1411462"/>
            <a:ext cx="3012141" cy="2191865"/>
          </a:xfrm>
          <a:prstGeom prst="ellipse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55" y="1308893"/>
            <a:ext cx="2475399" cy="24753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174187" y="1366271"/>
            <a:ext cx="3388769" cy="234773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2385" y="4077344"/>
            <a:ext cx="844135" cy="84413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8632385" y="4066858"/>
            <a:ext cx="1079577" cy="47761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632385" y="4066858"/>
            <a:ext cx="844135" cy="85462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546257" y="4494169"/>
            <a:ext cx="301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KING.ATOMBOMB(Hahn </a:t>
            </a:r>
            <a:r>
              <a:rPr lang="en-US" sz="800" strike="sngStrike" dirty="0" smtClean="0"/>
              <a:t>ring </a:t>
            </a:r>
            <a:r>
              <a:rPr lang="en-US" sz="800" strike="sngStrike" dirty="0" err="1" smtClean="0"/>
              <a:t>strasse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10716851" y="4329031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Gorbahce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, penis ring)</a:t>
            </a:r>
            <a:endParaRPr lang="en-US" sz="800" strike="sngStrike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355" y="4182356"/>
            <a:ext cx="454097" cy="4540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3434" y="4305666"/>
            <a:ext cx="238809" cy="238809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23" idx="1"/>
          </p:cNvCxnSpPr>
          <p:nvPr/>
        </p:nvCxnSpPr>
        <p:spPr>
          <a:xfrm>
            <a:off x="9655355" y="4409405"/>
            <a:ext cx="890324" cy="8476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8559649" y="3922354"/>
            <a:ext cx="3658923" cy="99912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36015" y="5029200"/>
            <a:ext cx="2570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VIRNG.IPX HOCIM:LUX:LV</a:t>
            </a:r>
          </a:p>
          <a:p>
            <a:r>
              <a:rPr lang="en-US" sz="900" dirty="0" err="1" smtClean="0"/>
              <a:t>Gary:HOMCEI:LUX</a:t>
            </a:r>
            <a:r>
              <a:rPr lang="en-US" sz="900" dirty="0" smtClean="0"/>
              <a:t>( dildo bag)</a:t>
            </a:r>
          </a:p>
          <a:p>
            <a:r>
              <a:rPr lang="en-US" sz="900" dirty="0" smtClean="0"/>
              <a:t>!white(MARIN) 2pac </a:t>
            </a:r>
            <a:endParaRPr lang="en-US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7136015" y="5798429"/>
            <a:ext cx="57445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§Stalking: DEA(</a:t>
            </a:r>
            <a:r>
              <a:rPr lang="en-US" dirty="0" err="1" smtClean="0"/>
              <a:t>heion</a:t>
            </a:r>
            <a:r>
              <a:rPr lang="en-US" dirty="0" smtClean="0"/>
              <a:t>, </a:t>
            </a:r>
            <a:r>
              <a:rPr lang="en-US" dirty="0" err="1" smtClean="0"/>
              <a:t>dildbo</a:t>
            </a:r>
            <a:r>
              <a:rPr lang="en-US" dirty="0" smtClean="0"/>
              <a:t> bag) Foster City, </a:t>
            </a:r>
            <a:r>
              <a:rPr lang="en-US" strike="sngStrike" dirty="0" err="1" smtClean="0"/>
              <a:t>ghoeh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000.tw.png.§Stalning: </a:t>
            </a:r>
            <a:r>
              <a:rPr lang="en-US" strike="sngStrike" dirty="0" err="1" smtClean="0"/>
              <a:t>gheoh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¼-us.ID.”dildo bag”</a:t>
            </a:r>
            <a:endParaRPr lang="en-US" strike="sngStrike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72984" y="6455821"/>
            <a:ext cx="353372" cy="34159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4017" y="6425571"/>
            <a:ext cx="402092" cy="402092"/>
          </a:xfrm>
          <a:prstGeom prst="rect">
            <a:avLst/>
          </a:prstGeom>
        </p:spPr>
      </p:pic>
      <p:cxnSp>
        <p:nvCxnSpPr>
          <p:cNvPr id="32" name="Straight Connector 31"/>
          <p:cNvCxnSpPr/>
          <p:nvPr/>
        </p:nvCxnSpPr>
        <p:spPr>
          <a:xfrm flipH="1">
            <a:off x="8709882" y="6626617"/>
            <a:ext cx="1468132" cy="2313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9623754" y="6011434"/>
            <a:ext cx="165705" cy="444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9023164" y="6455821"/>
            <a:ext cx="1163785" cy="437204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36015" y="5847215"/>
            <a:ext cx="5744521" cy="997442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125694" y="6218925"/>
            <a:ext cx="1160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Ghohe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dell.client.uhse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38" name="TextBox 37"/>
          <p:cNvSpPr txBox="1"/>
          <p:nvPr/>
        </p:nvSpPr>
        <p:spPr>
          <a:xfrm>
            <a:off x="8421078" y="5957315"/>
            <a:ext cx="3787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CHECK PONT CHARLIE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(dell, medical center Erasmus)</a:t>
            </a:r>
            <a:endParaRPr lang="en-US" sz="800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263555" y="3877826"/>
            <a:ext cx="11652663" cy="4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799410" y="1385185"/>
            <a:ext cx="1133799" cy="234773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199436" y="1807928"/>
            <a:ext cx="33374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</a:t>
            </a:r>
          </a:p>
          <a:p>
            <a:r>
              <a:rPr lang="en-US" dirty="0" smtClean="0"/>
              <a:t>A</a:t>
            </a:r>
          </a:p>
          <a:p>
            <a:r>
              <a:rPr lang="en-US" dirty="0" smtClean="0"/>
              <a:t>N</a:t>
            </a:r>
          </a:p>
          <a:p>
            <a:r>
              <a:rPr lang="en-US" dirty="0" smtClean="0"/>
              <a:t>G</a:t>
            </a:r>
          </a:p>
          <a:p>
            <a:r>
              <a:rPr lang="en-US" dirty="0"/>
              <a:t>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7136015" y="3955088"/>
            <a:ext cx="5055985" cy="27793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3039035" y="1807928"/>
            <a:ext cx="494147" cy="6394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71" y="1411463"/>
            <a:ext cx="412193" cy="206097"/>
          </a:xfrm>
          <a:prstGeom prst="rect">
            <a:avLst/>
          </a:prstGeom>
        </p:spPr>
      </p:pic>
      <p:cxnSp>
        <p:nvCxnSpPr>
          <p:cNvPr id="49" name="Straight Connector 48"/>
          <p:cNvCxnSpPr>
            <a:endCxn id="50" idx="1"/>
          </p:cNvCxnSpPr>
          <p:nvPr/>
        </p:nvCxnSpPr>
        <p:spPr>
          <a:xfrm flipH="1">
            <a:off x="2643972" y="1385185"/>
            <a:ext cx="395063" cy="14708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315219" y="3697661"/>
            <a:ext cx="1768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POLICE SIRENS: 11:25PM</a:t>
            </a:r>
            <a:endParaRPr lang="en-US" sz="1200" b="1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811690" y="1366271"/>
            <a:ext cx="1121519" cy="2418021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972" y="1241117"/>
            <a:ext cx="412192" cy="582303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76574" y="4629602"/>
            <a:ext cx="1007455" cy="813802"/>
          </a:xfrm>
          <a:prstGeom prst="rect">
            <a:avLst/>
          </a:prstGeom>
        </p:spPr>
      </p:pic>
      <p:cxnSp>
        <p:nvCxnSpPr>
          <p:cNvPr id="57" name="Straight Connector 56"/>
          <p:cNvCxnSpPr/>
          <p:nvPr/>
        </p:nvCxnSpPr>
        <p:spPr>
          <a:xfrm flipV="1">
            <a:off x="2315219" y="4409404"/>
            <a:ext cx="1858968" cy="1437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221" y="4708645"/>
            <a:ext cx="990705" cy="72601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5602315" y="4866504"/>
            <a:ext cx="22044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Aushilfe</a:t>
            </a:r>
            <a:r>
              <a:rPr lang="en-US" sz="800" dirty="0" smtClean="0"/>
              <a:t> 900 Euro (</a:t>
            </a:r>
            <a:r>
              <a:rPr lang="en-US" sz="800" dirty="0" err="1" smtClean="0"/>
              <a:t>trnal</a:t>
            </a:r>
            <a:r>
              <a:rPr lang="en-US" sz="800" dirty="0" smtClean="0"/>
              <a:t>) uncertified forging help</a:t>
            </a:r>
            <a:endParaRPr lang="en-US" sz="800" dirty="0"/>
          </a:p>
        </p:txBody>
      </p:sp>
      <p:cxnSp>
        <p:nvCxnSpPr>
          <p:cNvPr id="61" name="Straight Connector 60"/>
          <p:cNvCxnSpPr>
            <a:stCxn id="59" idx="1"/>
          </p:cNvCxnSpPr>
          <p:nvPr/>
        </p:nvCxnSpPr>
        <p:spPr>
          <a:xfrm flipV="1">
            <a:off x="5602315" y="4140635"/>
            <a:ext cx="786216" cy="833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4381291" y="4336632"/>
            <a:ext cx="2711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LABOR CODE &amp; CIVIL CODE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675417" y="4082220"/>
            <a:ext cx="312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b="1" dirty="0" err="1" smtClean="0"/>
              <a:t>Protetution</a:t>
            </a:r>
            <a:r>
              <a:rPr lang="en-US" b="1" dirty="0" smtClean="0"/>
              <a:t> </a:t>
            </a:r>
            <a:r>
              <a:rPr lang="en-US" dirty="0" err="1" smtClean="0"/>
              <a:t>apple,visa</a:t>
            </a:r>
            <a:endParaRPr lang="en-US" dirty="0"/>
          </a:p>
        </p:txBody>
      </p:sp>
      <p:cxnSp>
        <p:nvCxnSpPr>
          <p:cNvPr id="65" name="Straight Connector 64"/>
          <p:cNvCxnSpPr>
            <a:endCxn id="63" idx="3"/>
          </p:cNvCxnSpPr>
          <p:nvPr/>
        </p:nvCxnSpPr>
        <p:spPr>
          <a:xfrm flipV="1">
            <a:off x="3684029" y="4266886"/>
            <a:ext cx="2115898" cy="38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2799410" y="3953320"/>
            <a:ext cx="3019526" cy="2290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STANFORD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2842766" y="3886862"/>
            <a:ext cx="124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G.God.Gott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1452900" y="5613763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Before</a:t>
            </a:r>
            <a:endParaRPr lang="en-US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4292614" y="5650099"/>
            <a:ext cx="658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51" y="5945189"/>
            <a:ext cx="1356054" cy="840592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90776" y="5904512"/>
            <a:ext cx="640188" cy="730356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72246" y="5928312"/>
            <a:ext cx="544426" cy="699214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98224" y="5909364"/>
            <a:ext cx="998331" cy="766576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4174187" y="5675531"/>
            <a:ext cx="612966" cy="335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V="1">
            <a:off x="4205793" y="5847215"/>
            <a:ext cx="2946967" cy="868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294274" y="5730279"/>
            <a:ext cx="2672656" cy="9885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0" name="Straight Connector 79"/>
          <p:cNvCxnSpPr/>
          <p:nvPr/>
        </p:nvCxnSpPr>
        <p:spPr>
          <a:xfrm>
            <a:off x="618565" y="5595198"/>
            <a:ext cx="6305240" cy="249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2663866" y="4644743"/>
            <a:ext cx="1028889" cy="830958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38337" y="478001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DE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5374705" y="4965730"/>
            <a:ext cx="4058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PL</a:t>
            </a:r>
            <a:endParaRPr lang="en-US" dirty="0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4174187" y="4669833"/>
            <a:ext cx="1454609" cy="76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ectangle 87"/>
          <p:cNvSpPr/>
          <p:nvPr/>
        </p:nvSpPr>
        <p:spPr>
          <a:xfrm>
            <a:off x="5297021" y="5194073"/>
            <a:ext cx="465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RU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364877" y="4574580"/>
            <a:ext cx="193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dirty="0" err="1" smtClean="0"/>
              <a:t>US</a:t>
            </a:r>
            <a:r>
              <a:rPr lang="en-US" sz="900" strike="sngStrike" dirty="0" err="1" smtClean="0"/>
              <a:t>.TANGO.apple</a:t>
            </a:r>
            <a:endParaRPr lang="en-US" sz="900" strike="sngStrike" dirty="0"/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4111392" y="4514786"/>
            <a:ext cx="1454609" cy="761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5915388" y="5150396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CN, NK</a:t>
            </a:r>
            <a:endParaRPr lang="en-US" b="1" dirty="0"/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6434801" y="5447085"/>
            <a:ext cx="211056" cy="797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94"/>
          <p:cNvSpPr/>
          <p:nvPr/>
        </p:nvSpPr>
        <p:spPr>
          <a:xfrm>
            <a:off x="6402965" y="5421369"/>
            <a:ext cx="654865" cy="2168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BLACK</a:t>
            </a:r>
            <a:endParaRPr lang="en-US" sz="800" dirty="0"/>
          </a:p>
        </p:txBody>
      </p:sp>
      <p:sp>
        <p:nvSpPr>
          <p:cNvPr id="96" name="Rectangle 95"/>
          <p:cNvSpPr/>
          <p:nvPr/>
        </p:nvSpPr>
        <p:spPr>
          <a:xfrm>
            <a:off x="5844809" y="5439563"/>
            <a:ext cx="654865" cy="21689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RED</a:t>
            </a:r>
            <a:endParaRPr lang="en-US" sz="800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4325581" y="4417390"/>
            <a:ext cx="2707322" cy="1300657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6172200" y="5335062"/>
            <a:ext cx="724355" cy="2787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1721224" y="3146612"/>
            <a:ext cx="6699854" cy="2129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/>
          <p:nvPr/>
        </p:nvCxnSpPr>
        <p:spPr>
          <a:xfrm flipV="1">
            <a:off x="1400375" y="2904565"/>
            <a:ext cx="6869566" cy="2430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69922" y="4039443"/>
            <a:ext cx="2399841" cy="158070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94" y="4898791"/>
            <a:ext cx="590563" cy="590563"/>
          </a:xfrm>
          <a:prstGeom prst="rect">
            <a:avLst/>
          </a:prstGeom>
        </p:spPr>
      </p:pic>
      <p:sp>
        <p:nvSpPr>
          <p:cNvPr id="109" name="Oval 108"/>
          <p:cNvSpPr/>
          <p:nvPr/>
        </p:nvSpPr>
        <p:spPr>
          <a:xfrm>
            <a:off x="5072618" y="5772352"/>
            <a:ext cx="740886" cy="754852"/>
          </a:xfrm>
          <a:prstGeom prst="ellipse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083653" y="5900358"/>
            <a:ext cx="705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 </a:t>
            </a:r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3669692" y="5964151"/>
            <a:ext cx="569714" cy="361624"/>
          </a:xfrm>
          <a:prstGeom prst="ellipse">
            <a:avLst/>
          </a:prstGeom>
          <a:noFill/>
          <a:ln w="762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016069" y="6174702"/>
            <a:ext cx="3827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ATOMBOMB(HANH, </a:t>
            </a:r>
            <a:r>
              <a:rPr lang="en-US" sz="800" strike="sngStrike" dirty="0" err="1" smtClean="0"/>
              <a:t>spirale</a:t>
            </a:r>
            <a:r>
              <a:rPr lang="en-US" sz="800" strike="sngStrike" dirty="0" smtClean="0"/>
              <a:t>, </a:t>
            </a:r>
            <a:r>
              <a:rPr lang="en-US" sz="800" strike="sngStrike" dirty="0" err="1" smtClean="0"/>
              <a:t>goherho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dr,penis</a:t>
            </a:r>
            <a:r>
              <a:rPr lang="en-US" sz="800" strike="sngStrike" dirty="0" smtClean="0"/>
              <a:t> ring) ring </a:t>
            </a:r>
            <a:r>
              <a:rPr lang="en-US" sz="800" strike="sngStrike" dirty="0" err="1" smtClean="0"/>
              <a:t>strase</a:t>
            </a:r>
            <a:endParaRPr lang="en-US" sz="800" strike="sngStrike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134609" y="4026106"/>
            <a:ext cx="12083963" cy="2779316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6" name="Straight Connector 115"/>
          <p:cNvCxnSpPr/>
          <p:nvPr/>
        </p:nvCxnSpPr>
        <p:spPr>
          <a:xfrm flipV="1">
            <a:off x="3244703" y="2017059"/>
            <a:ext cx="191771" cy="5582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DA681D3-BCF0-4F2C-8A20-611E37CF961A}"/>
              </a:ext>
            </a:extLst>
          </p:cNvPr>
          <p:cNvSpPr/>
          <p:nvPr/>
        </p:nvSpPr>
        <p:spPr>
          <a:xfrm flipV="1">
            <a:off x="-12033" y="890322"/>
            <a:ext cx="12147047" cy="5898650"/>
          </a:xfrm>
          <a:prstGeom prst="rect">
            <a:avLst/>
          </a:prstGeom>
          <a:solidFill>
            <a:srgbClr val="FFFFFF">
              <a:alpha val="89804"/>
            </a:srgbClr>
          </a:solidFill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13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2396</Words>
  <Application>Microsoft Office PowerPoint</Application>
  <PresentationFormat>Widescreen</PresentationFormat>
  <Paragraphs>682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Roboto</vt:lpstr>
      <vt:lpstr>Wingdings</vt:lpstr>
      <vt:lpstr>Office Theme</vt:lpstr>
      <vt:lpstr>SQ.AIRFIELD.INT.HOMICDIE:2Y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Custom-tc-nrs06</dc:creator>
  <cp:lastModifiedBy>User_Kiosk_LL_Public</cp:lastModifiedBy>
  <cp:revision>110</cp:revision>
  <dcterms:created xsi:type="dcterms:W3CDTF">2023-09-02T19:14:15Z</dcterms:created>
  <dcterms:modified xsi:type="dcterms:W3CDTF">2023-09-06T20:35:12Z</dcterms:modified>
</cp:coreProperties>
</file>